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70" r:id="rId3"/>
    <p:sldId id="258" r:id="rId4"/>
    <p:sldId id="259" r:id="rId5"/>
    <p:sldId id="266" r:id="rId6"/>
    <p:sldId id="260" r:id="rId7"/>
    <p:sldId id="261" r:id="rId8"/>
    <p:sldId id="267" r:id="rId9"/>
    <p:sldId id="268" r:id="rId10"/>
    <p:sldId id="265" r:id="rId11"/>
    <p:sldId id="257" r:id="rId12"/>
    <p:sldId id="263" r:id="rId13"/>
    <p:sldId id="269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1" id="{1CF29105-0B38-4708-A52F-7313527A7741}">
          <p14:sldIdLst>
            <p14:sldId id="256"/>
            <p14:sldId id="270"/>
            <p14:sldId id="258"/>
          </p14:sldIdLst>
        </p14:section>
        <p14:section name="Film info" id="{8DAFF80E-ED37-4382-BA35-F23461C6DCF4}">
          <p14:sldIdLst>
            <p14:sldId id="259"/>
            <p14:sldId id="266"/>
          </p14:sldIdLst>
        </p14:section>
        <p14:section name="Introduction" id="{C32E3A72-6904-43EF-B434-73D755C2BFAC}">
          <p14:sldIdLst>
            <p14:sldId id="260"/>
          </p14:sldIdLst>
        </p14:section>
        <p14:section name="Genre &amp; Themes" id="{C1944CAF-9498-4E65-9300-F1003B475B45}">
          <p14:sldIdLst>
            <p14:sldId id="261"/>
            <p14:sldId id="267"/>
          </p14:sldIdLst>
        </p14:section>
        <p14:section name="Overview" id="{2ABA6016-839D-4B90-90F6-6D23C4F8F781}">
          <p14:sldIdLst>
            <p14:sldId id="268"/>
            <p14:sldId id="265"/>
          </p14:sldIdLst>
        </p14:section>
        <p14:section name="Characters &amp; Acting" id="{8F9797DA-376A-4E67-AFF5-5595EFBD2820}">
          <p14:sldIdLst>
            <p14:sldId id="257"/>
          </p14:sldIdLst>
        </p14:section>
        <p14:section name="Personal Opinion &amp; Critique" id="{BC979AFC-620D-4F2A-95FF-FA0EEE0419B6}">
          <p14:sldIdLst>
            <p14:sldId id="263"/>
          </p14:sldIdLst>
        </p14:section>
        <p14:section name="Recommendation &amp; Final Comment" id="{AD5DFB66-2901-4141-A166-4CB9D6224CF2}">
          <p14:sldIdLst>
            <p14:sldId id="269"/>
          </p14:sldIdLst>
        </p14:section>
        <p14:section name="END" id="{083750AC-3508-4192-9758-E5CF63798440}">
          <p14:sldIdLst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15D"/>
    <a:srgbClr val="5A68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3" autoAdjust="0"/>
    <p:restoredTop sz="94660"/>
  </p:normalViewPr>
  <p:slideViewPr>
    <p:cSldViewPr snapToGrid="0">
      <p:cViewPr>
        <p:scale>
          <a:sx n="66" d="100"/>
          <a:sy n="66" d="100"/>
        </p:scale>
        <p:origin x="1358" y="3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CD21B-8D8C-4233-873C-67D20776820F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FDDDF-3074-42E2-94A5-45E8BB3A6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1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CA45D-C22A-3AEC-E319-D1D4F2C77B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4135D7-742D-BDB1-5FA1-7564BE2060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744D6-31FF-5073-CD74-FD7229F2F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E678F-74DF-1E8C-7BFB-CCDC5F762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D54EB-C7B0-F84F-98D3-F682D760B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072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BB51E-6D6D-0CD5-68FE-B5298CC16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0FDC19-F6D8-DA04-FAEE-D3A6151C5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890ED-19AA-714C-C5B2-B02BF486B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E727B-927F-72EB-48DD-5DAAA0F03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CBFD1-6607-2725-2A60-BD2B522CD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22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79974E-C97D-1C99-8F33-4752C95FBE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2AE047-E9AF-2BA1-5915-44FFC1AC1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388DF-6116-DA69-15A9-898AF4DA4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2DF53-6F74-E59D-A10E-F171C1FD0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84F8F-57F4-209C-5075-D8777DBE5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83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56DAE-F263-0B40-F90F-86C211DF8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72BD9-60A8-380E-8E53-87691B6FB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0E1E0-BDF3-3C03-98A9-EC765AE1F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32702-4D77-50A1-234B-C126590C9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0800A-C680-65D2-5321-468168870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288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C2C60-5A0C-FEC8-7325-BA34506D6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F43B24-15D4-0FDC-4DA7-C4CD7D654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0963A-B416-EE57-974F-CC35A417F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997EC-E9F4-75EB-40D1-623355693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0AD655-5090-1D96-65A2-CCC345BA1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544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7C200-8E5E-CC02-4FEF-A20A421CE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A0FAD-7B9C-50AC-416D-35CC04B1D0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08006A-1510-8391-753D-AD826548D9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9FFB14-F4E3-84E2-4404-4FEDD182F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E85ED-3EC0-FE7B-9672-07EDECC00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78DA52-DC94-D617-A4C8-E03B3C5A9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88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16F44-C56C-3012-15C1-0EC31E1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A10A8-4E0D-C58D-63B7-2D7AF2817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76934-9F21-CCE9-E2C6-07E331B99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786890-8CEC-D88D-E7D8-613EB6EAA8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CBDC5E-094B-A062-17F3-672EBE6434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8D6C58-914D-0296-A98B-38D7D408B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AC55EB-54AF-2299-1DA9-CE9896E2F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B9E44B-25FE-8E9A-59CC-78A46F683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609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EDA63-13E5-A29F-D16D-77D856664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375EA6-6059-8F7B-266C-ED5E33F91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EE5520-E91D-3101-9EE9-91B814F5F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E177E4-0F3F-E776-CF18-3BCB590E6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50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A0A993-523F-F5E0-99C5-ED9427FD2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553726-1310-D46E-8E7B-1FE5E42FD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E56A5-BF80-6509-CA0E-678BE7AAA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84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84C3C-FD84-0CF5-E615-5EF96631C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0E223-33F9-B4B4-3913-D579ADBDE9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D740D7-0E48-9723-1737-7A8A8ED7C5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12EAD-2D06-AEAE-4758-DF356BFC3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9BB59E-3298-F816-3A91-B988E59A7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A8A2F-7D2C-29F1-FE38-654A6FB9C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188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8A97-D6D9-1070-E1FE-3A2AA74A8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E729C1-6563-AF97-6D29-B5C4EC6C81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73C88E-ADB5-2914-428A-7002521C56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9F7096-2DC2-647B-10A0-30A9D8FF1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820E6-1176-1516-35E4-93D6F9A82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526253-989C-3701-C957-0701B2096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651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B29BBC-5C0E-8F62-225F-6DFB11354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106590-B8FA-D68A-1037-356435C2F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561C6-4527-7AD0-B4BE-D3F631746D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853F35-AD1D-48EA-BF6C-6627A49BE0A3}" type="datetimeFigureOut">
              <a:rPr lang="en-US" smtClean="0"/>
              <a:t>11/25/2025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DFC95-7B6D-A3C6-F1B2-5FC8DD74C5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BCEFD-98AC-62CC-3905-3270C17CE5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4F4B13-3EEE-4B74-B43F-C06F88ABB5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22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4.jpg"/><Relationship Id="rId4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13" Type="http://schemas.openxmlformats.org/officeDocument/2006/relationships/image" Target="../media/image15.png"/><Relationship Id="rId18" Type="http://schemas.openxmlformats.org/officeDocument/2006/relationships/slide" Target="slide14.xml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12" Type="http://schemas.openxmlformats.org/officeDocument/2006/relationships/slide" Target="slide11.xml"/><Relationship Id="rId17" Type="http://schemas.openxmlformats.org/officeDocument/2006/relationships/image" Target="../media/image17.png"/><Relationship Id="rId2" Type="http://schemas.openxmlformats.org/officeDocument/2006/relationships/image" Target="../media/image2.jpg"/><Relationship Id="rId16" Type="http://schemas.openxmlformats.org/officeDocument/2006/relationships/slide" Target="slide1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5" Type="http://schemas.openxmlformats.org/officeDocument/2006/relationships/image" Target="../media/image16.png"/><Relationship Id="rId10" Type="http://schemas.openxmlformats.org/officeDocument/2006/relationships/slide" Target="slide9.xml"/><Relationship Id="rId4" Type="http://schemas.openxmlformats.org/officeDocument/2006/relationships/slide" Target="slide4.xml"/><Relationship Id="rId9" Type="http://schemas.openxmlformats.org/officeDocument/2006/relationships/image" Target="../media/image13.png"/><Relationship Id="rId14" Type="http://schemas.openxmlformats.org/officeDocument/2006/relationships/slide" Target="slide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75AAB-437B-4B26-2FF7-F56043B6F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47BFB2-A2C5-5905-4914-DE81CFA245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videoplayback">
            <a:hlinkClick r:id="" action="ppaction://media"/>
            <a:extLst>
              <a:ext uri="{FF2B5EF4-FFF2-40B4-BE49-F238E27FC236}">
                <a16:creationId xmlns:a16="http://schemas.microsoft.com/office/drawing/2014/main" id="{B2F974C0-01E0-48EF-7370-B01495C078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B6D6E07-4460-3EB5-65EE-9388279057B7}"/>
              </a:ext>
            </a:extLst>
          </p:cNvPr>
          <p:cNvSpPr/>
          <p:nvPr/>
        </p:nvSpPr>
        <p:spPr>
          <a:xfrm>
            <a:off x="-1" y="-2"/>
            <a:ext cx="12192000" cy="6858001"/>
          </a:xfrm>
          <a:custGeom>
            <a:avLst/>
            <a:gdLst/>
            <a:ahLst/>
            <a:cxnLst/>
            <a:rect l="l" t="t" r="r" b="b"/>
            <a:pathLst>
              <a:path w="12192000" h="6858001">
                <a:moveTo>
                  <a:pt x="10467915" y="2058978"/>
                </a:moveTo>
                <a:cubicBezTo>
                  <a:pt x="10448045" y="2058978"/>
                  <a:pt x="10432434" y="2064654"/>
                  <a:pt x="10421080" y="2076008"/>
                </a:cubicBezTo>
                <a:cubicBezTo>
                  <a:pt x="10409726" y="2087362"/>
                  <a:pt x="10404050" y="2102974"/>
                  <a:pt x="10404050" y="2122843"/>
                </a:cubicBezTo>
                <a:lnTo>
                  <a:pt x="10404050" y="4975485"/>
                </a:lnTo>
                <a:cubicBezTo>
                  <a:pt x="10404050" y="4995354"/>
                  <a:pt x="10409726" y="5010966"/>
                  <a:pt x="10421080" y="5022319"/>
                </a:cubicBezTo>
                <a:cubicBezTo>
                  <a:pt x="10432434" y="5033673"/>
                  <a:pt x="10448045" y="5039350"/>
                  <a:pt x="10467915" y="5039350"/>
                </a:cubicBezTo>
                <a:lnTo>
                  <a:pt x="12043254" y="5039350"/>
                </a:lnTo>
                <a:cubicBezTo>
                  <a:pt x="12063124" y="5039350"/>
                  <a:pt x="12078735" y="5033673"/>
                  <a:pt x="12090089" y="5022319"/>
                </a:cubicBezTo>
                <a:cubicBezTo>
                  <a:pt x="12101443" y="5010966"/>
                  <a:pt x="12107119" y="4995354"/>
                  <a:pt x="12107119" y="4975485"/>
                </a:cubicBezTo>
                <a:lnTo>
                  <a:pt x="12107119" y="4417730"/>
                </a:lnTo>
                <a:cubicBezTo>
                  <a:pt x="12107119" y="4397860"/>
                  <a:pt x="12101443" y="4382249"/>
                  <a:pt x="12090089" y="4370895"/>
                </a:cubicBezTo>
                <a:cubicBezTo>
                  <a:pt x="12078735" y="4359541"/>
                  <a:pt x="12063124" y="4353865"/>
                  <a:pt x="12043254" y="4353865"/>
                </a:cubicBezTo>
                <a:lnTo>
                  <a:pt x="11230038" y="4353865"/>
                </a:lnTo>
                <a:cubicBezTo>
                  <a:pt x="11213007" y="4353865"/>
                  <a:pt x="11204492" y="4345349"/>
                  <a:pt x="11204492" y="4328318"/>
                </a:cubicBezTo>
                <a:lnTo>
                  <a:pt x="11204492" y="3915324"/>
                </a:lnTo>
                <a:cubicBezTo>
                  <a:pt x="11204492" y="3898293"/>
                  <a:pt x="11213007" y="3889778"/>
                  <a:pt x="11230038" y="3889778"/>
                </a:cubicBezTo>
                <a:lnTo>
                  <a:pt x="11651548" y="3889778"/>
                </a:lnTo>
                <a:cubicBezTo>
                  <a:pt x="11671418" y="3889778"/>
                  <a:pt x="11687028" y="3884101"/>
                  <a:pt x="11698382" y="3872747"/>
                </a:cubicBezTo>
                <a:cubicBezTo>
                  <a:pt x="11709736" y="3861393"/>
                  <a:pt x="11715413" y="3845782"/>
                  <a:pt x="11715413" y="3825913"/>
                </a:cubicBezTo>
                <a:lnTo>
                  <a:pt x="11715413" y="3268157"/>
                </a:lnTo>
                <a:cubicBezTo>
                  <a:pt x="11715413" y="3248288"/>
                  <a:pt x="11709736" y="3232677"/>
                  <a:pt x="11698382" y="3221323"/>
                </a:cubicBezTo>
                <a:cubicBezTo>
                  <a:pt x="11687028" y="3209969"/>
                  <a:pt x="11671418" y="3204292"/>
                  <a:pt x="11651548" y="3204292"/>
                </a:cubicBezTo>
                <a:lnTo>
                  <a:pt x="11230038" y="3204292"/>
                </a:lnTo>
                <a:cubicBezTo>
                  <a:pt x="11213007" y="3204292"/>
                  <a:pt x="11204492" y="3195777"/>
                  <a:pt x="11204492" y="3178746"/>
                </a:cubicBezTo>
                <a:lnTo>
                  <a:pt x="11204492" y="2770009"/>
                </a:lnTo>
                <a:cubicBezTo>
                  <a:pt x="11204492" y="2752979"/>
                  <a:pt x="11213007" y="2744463"/>
                  <a:pt x="11230038" y="2744463"/>
                </a:cubicBezTo>
                <a:lnTo>
                  <a:pt x="12043254" y="2744463"/>
                </a:lnTo>
                <a:cubicBezTo>
                  <a:pt x="12063124" y="2744463"/>
                  <a:pt x="12078735" y="2738787"/>
                  <a:pt x="12090089" y="2727433"/>
                </a:cubicBezTo>
                <a:cubicBezTo>
                  <a:pt x="12101443" y="2716079"/>
                  <a:pt x="12107119" y="2700468"/>
                  <a:pt x="12107119" y="2680598"/>
                </a:cubicBezTo>
                <a:lnTo>
                  <a:pt x="12107119" y="2122843"/>
                </a:lnTo>
                <a:cubicBezTo>
                  <a:pt x="12107119" y="2102974"/>
                  <a:pt x="12101443" y="2087362"/>
                  <a:pt x="12090089" y="2076008"/>
                </a:cubicBezTo>
                <a:cubicBezTo>
                  <a:pt x="12078735" y="2064654"/>
                  <a:pt x="12063124" y="2058978"/>
                  <a:pt x="12043254" y="2058978"/>
                </a:cubicBezTo>
                <a:close/>
                <a:moveTo>
                  <a:pt x="8036801" y="2058978"/>
                </a:moveTo>
                <a:cubicBezTo>
                  <a:pt x="8016932" y="2058978"/>
                  <a:pt x="8001320" y="2064654"/>
                  <a:pt x="7989966" y="2076008"/>
                </a:cubicBezTo>
                <a:cubicBezTo>
                  <a:pt x="7978612" y="2087362"/>
                  <a:pt x="7972935" y="2102974"/>
                  <a:pt x="7972935" y="2122843"/>
                </a:cubicBezTo>
                <a:lnTo>
                  <a:pt x="7972935" y="4975485"/>
                </a:lnTo>
                <a:cubicBezTo>
                  <a:pt x="7972935" y="4995354"/>
                  <a:pt x="7978612" y="5010966"/>
                  <a:pt x="7989966" y="5022319"/>
                </a:cubicBezTo>
                <a:cubicBezTo>
                  <a:pt x="8001320" y="5033673"/>
                  <a:pt x="8016932" y="5039350"/>
                  <a:pt x="8036801" y="5039350"/>
                </a:cubicBezTo>
                <a:lnTo>
                  <a:pt x="8709513" y="5039350"/>
                </a:lnTo>
                <a:cubicBezTo>
                  <a:pt x="8729383" y="5039350"/>
                  <a:pt x="8744994" y="5033673"/>
                  <a:pt x="8756348" y="5022319"/>
                </a:cubicBezTo>
                <a:cubicBezTo>
                  <a:pt x="8767702" y="5010966"/>
                  <a:pt x="8773378" y="4995354"/>
                  <a:pt x="8773378" y="4975485"/>
                </a:cubicBezTo>
                <a:lnTo>
                  <a:pt x="8773378" y="3242611"/>
                </a:lnTo>
                <a:cubicBezTo>
                  <a:pt x="8773378" y="3228419"/>
                  <a:pt x="8776926" y="3220613"/>
                  <a:pt x="8784023" y="3219194"/>
                </a:cubicBezTo>
                <a:cubicBezTo>
                  <a:pt x="8791119" y="3217775"/>
                  <a:pt x="8797505" y="3222742"/>
                  <a:pt x="8803182" y="3234096"/>
                </a:cubicBezTo>
                <a:lnTo>
                  <a:pt x="9084189" y="3719471"/>
                </a:lnTo>
                <a:lnTo>
                  <a:pt x="9088446" y="3719471"/>
                </a:lnTo>
                <a:lnTo>
                  <a:pt x="9131023" y="3642833"/>
                </a:lnTo>
                <a:lnTo>
                  <a:pt x="9373710" y="3234096"/>
                </a:lnTo>
                <a:cubicBezTo>
                  <a:pt x="9379387" y="3222742"/>
                  <a:pt x="9385774" y="3218484"/>
                  <a:pt x="9392870" y="3221323"/>
                </a:cubicBezTo>
                <a:cubicBezTo>
                  <a:pt x="9399967" y="3224161"/>
                  <a:pt x="9403514" y="3231257"/>
                  <a:pt x="9403514" y="3242611"/>
                </a:cubicBezTo>
                <a:lnTo>
                  <a:pt x="9403514" y="4975485"/>
                </a:lnTo>
                <a:cubicBezTo>
                  <a:pt x="9403514" y="4995354"/>
                  <a:pt x="9409191" y="5010966"/>
                  <a:pt x="9420545" y="5022319"/>
                </a:cubicBezTo>
                <a:cubicBezTo>
                  <a:pt x="9431899" y="5033673"/>
                  <a:pt x="9447509" y="5039350"/>
                  <a:pt x="9467379" y="5039350"/>
                </a:cubicBezTo>
                <a:lnTo>
                  <a:pt x="10140093" y="5039350"/>
                </a:lnTo>
                <a:cubicBezTo>
                  <a:pt x="10159961" y="5039350"/>
                  <a:pt x="10175572" y="5033673"/>
                  <a:pt x="10186927" y="5022319"/>
                </a:cubicBezTo>
                <a:cubicBezTo>
                  <a:pt x="10198281" y="5010966"/>
                  <a:pt x="10203957" y="4995354"/>
                  <a:pt x="10203957" y="4975485"/>
                </a:cubicBezTo>
                <a:lnTo>
                  <a:pt x="10203957" y="2122843"/>
                </a:lnTo>
                <a:cubicBezTo>
                  <a:pt x="10203957" y="2102974"/>
                  <a:pt x="10198281" y="2087362"/>
                  <a:pt x="10186927" y="2076008"/>
                </a:cubicBezTo>
                <a:cubicBezTo>
                  <a:pt x="10175572" y="2064654"/>
                  <a:pt x="10159961" y="2058978"/>
                  <a:pt x="10140093" y="2058978"/>
                </a:cubicBezTo>
                <a:lnTo>
                  <a:pt x="9475895" y="2058978"/>
                </a:lnTo>
                <a:cubicBezTo>
                  <a:pt x="9441833" y="2058978"/>
                  <a:pt x="9416287" y="2074589"/>
                  <a:pt x="9399257" y="2105812"/>
                </a:cubicBezTo>
                <a:lnTo>
                  <a:pt x="9109735" y="2650795"/>
                </a:lnTo>
                <a:cubicBezTo>
                  <a:pt x="9106896" y="2662148"/>
                  <a:pt x="9101929" y="2667116"/>
                  <a:pt x="9094833" y="2665697"/>
                </a:cubicBezTo>
                <a:cubicBezTo>
                  <a:pt x="9087737" y="2664277"/>
                  <a:pt x="9081350" y="2659310"/>
                  <a:pt x="9075673" y="2650795"/>
                </a:cubicBezTo>
                <a:lnTo>
                  <a:pt x="8777636" y="2105812"/>
                </a:lnTo>
                <a:cubicBezTo>
                  <a:pt x="8763444" y="2074589"/>
                  <a:pt x="8737898" y="2058978"/>
                  <a:pt x="8700998" y="2058978"/>
                </a:cubicBezTo>
                <a:close/>
                <a:moveTo>
                  <a:pt x="6001700" y="2058978"/>
                </a:moveTo>
                <a:cubicBezTo>
                  <a:pt x="5981830" y="2058978"/>
                  <a:pt x="5966219" y="2064654"/>
                  <a:pt x="5954865" y="2076008"/>
                </a:cubicBezTo>
                <a:cubicBezTo>
                  <a:pt x="5943511" y="2087362"/>
                  <a:pt x="5937834" y="2102974"/>
                  <a:pt x="5937834" y="2122843"/>
                </a:cubicBezTo>
                <a:lnTo>
                  <a:pt x="5937834" y="4153754"/>
                </a:lnTo>
                <a:cubicBezTo>
                  <a:pt x="5937834" y="4335414"/>
                  <a:pt x="5976153" y="4495787"/>
                  <a:pt x="6052791" y="4634871"/>
                </a:cubicBezTo>
                <a:cubicBezTo>
                  <a:pt x="6129430" y="4773955"/>
                  <a:pt x="6237290" y="4881816"/>
                  <a:pt x="6376375" y="4958454"/>
                </a:cubicBezTo>
                <a:cubicBezTo>
                  <a:pt x="6515459" y="5035093"/>
                  <a:pt x="6677250" y="5073412"/>
                  <a:pt x="6861750" y="5073412"/>
                </a:cubicBezTo>
                <a:cubicBezTo>
                  <a:pt x="7043410" y="5073412"/>
                  <a:pt x="7203783" y="5035093"/>
                  <a:pt x="7342867" y="4958454"/>
                </a:cubicBezTo>
                <a:cubicBezTo>
                  <a:pt x="7481951" y="4881816"/>
                  <a:pt x="7589812" y="4773955"/>
                  <a:pt x="7666450" y="4634871"/>
                </a:cubicBezTo>
                <a:cubicBezTo>
                  <a:pt x="7743089" y="4495787"/>
                  <a:pt x="7781407" y="4335414"/>
                  <a:pt x="7781407" y="4153754"/>
                </a:cubicBezTo>
                <a:lnTo>
                  <a:pt x="7781407" y="2122843"/>
                </a:lnTo>
                <a:cubicBezTo>
                  <a:pt x="7781407" y="2102974"/>
                  <a:pt x="7775730" y="2087362"/>
                  <a:pt x="7764377" y="2076008"/>
                </a:cubicBezTo>
                <a:cubicBezTo>
                  <a:pt x="7753023" y="2064654"/>
                  <a:pt x="7737411" y="2058978"/>
                  <a:pt x="7717543" y="2058978"/>
                </a:cubicBezTo>
                <a:lnTo>
                  <a:pt x="7044830" y="2058978"/>
                </a:lnTo>
                <a:cubicBezTo>
                  <a:pt x="7024960" y="2058978"/>
                  <a:pt x="7009349" y="2064654"/>
                  <a:pt x="6997995" y="2076008"/>
                </a:cubicBezTo>
                <a:cubicBezTo>
                  <a:pt x="6986641" y="2087362"/>
                  <a:pt x="6980965" y="2102974"/>
                  <a:pt x="6980965" y="2122843"/>
                </a:cubicBezTo>
                <a:lnTo>
                  <a:pt x="6980965" y="4230392"/>
                </a:lnTo>
                <a:cubicBezTo>
                  <a:pt x="6980965" y="4278646"/>
                  <a:pt x="6970321" y="4316964"/>
                  <a:pt x="6949032" y="4345349"/>
                </a:cubicBezTo>
                <a:cubicBezTo>
                  <a:pt x="6927744" y="4373734"/>
                  <a:pt x="6898650" y="4387926"/>
                  <a:pt x="6861750" y="4387926"/>
                </a:cubicBezTo>
                <a:cubicBezTo>
                  <a:pt x="6824849" y="4387926"/>
                  <a:pt x="6795046" y="4373734"/>
                  <a:pt x="6772339" y="4345349"/>
                </a:cubicBezTo>
                <a:cubicBezTo>
                  <a:pt x="6749631" y="4316964"/>
                  <a:pt x="6738277" y="4278646"/>
                  <a:pt x="6738277" y="4230392"/>
                </a:cubicBezTo>
                <a:lnTo>
                  <a:pt x="6738277" y="2122843"/>
                </a:lnTo>
                <a:cubicBezTo>
                  <a:pt x="6738277" y="2102974"/>
                  <a:pt x="6732600" y="2087362"/>
                  <a:pt x="6721246" y="2076008"/>
                </a:cubicBezTo>
                <a:cubicBezTo>
                  <a:pt x="6709892" y="2064654"/>
                  <a:pt x="6694281" y="2058978"/>
                  <a:pt x="6674412" y="2058978"/>
                </a:cubicBezTo>
                <a:close/>
                <a:moveTo>
                  <a:pt x="4140857" y="2058978"/>
                </a:moveTo>
                <a:cubicBezTo>
                  <a:pt x="4120988" y="2058978"/>
                  <a:pt x="4105377" y="2064654"/>
                  <a:pt x="4094023" y="2076008"/>
                </a:cubicBezTo>
                <a:cubicBezTo>
                  <a:pt x="4082669" y="2087362"/>
                  <a:pt x="4076992" y="2102974"/>
                  <a:pt x="4076992" y="2122843"/>
                </a:cubicBezTo>
                <a:lnTo>
                  <a:pt x="4076992" y="2680598"/>
                </a:lnTo>
                <a:cubicBezTo>
                  <a:pt x="4076992" y="2700468"/>
                  <a:pt x="4082669" y="2716079"/>
                  <a:pt x="4094023" y="2727433"/>
                </a:cubicBezTo>
                <a:cubicBezTo>
                  <a:pt x="4105377" y="2738787"/>
                  <a:pt x="4120988" y="2744463"/>
                  <a:pt x="4140857" y="2744463"/>
                </a:cubicBezTo>
                <a:lnTo>
                  <a:pt x="4894465" y="2744463"/>
                </a:lnTo>
                <a:cubicBezTo>
                  <a:pt x="4914335" y="2744463"/>
                  <a:pt x="4920012" y="2754398"/>
                  <a:pt x="4911496" y="2774267"/>
                </a:cubicBezTo>
                <a:lnTo>
                  <a:pt x="4098281" y="4315545"/>
                </a:lnTo>
                <a:cubicBezTo>
                  <a:pt x="4084088" y="4343930"/>
                  <a:pt x="4076992" y="4370895"/>
                  <a:pt x="4076992" y="4396441"/>
                </a:cubicBezTo>
                <a:lnTo>
                  <a:pt x="4076992" y="4975485"/>
                </a:lnTo>
                <a:cubicBezTo>
                  <a:pt x="4076992" y="4995354"/>
                  <a:pt x="4082669" y="5010966"/>
                  <a:pt x="4094023" y="5022319"/>
                </a:cubicBezTo>
                <a:cubicBezTo>
                  <a:pt x="4105377" y="5033673"/>
                  <a:pt x="4120988" y="5039350"/>
                  <a:pt x="4140857" y="5039350"/>
                </a:cubicBezTo>
                <a:lnTo>
                  <a:pt x="5707682" y="5039350"/>
                </a:lnTo>
                <a:cubicBezTo>
                  <a:pt x="5727551" y="5039350"/>
                  <a:pt x="5743162" y="5033673"/>
                  <a:pt x="5754516" y="5022319"/>
                </a:cubicBezTo>
                <a:cubicBezTo>
                  <a:pt x="5765870" y="5010966"/>
                  <a:pt x="5771546" y="4995354"/>
                  <a:pt x="5771546" y="4975485"/>
                </a:cubicBezTo>
                <a:lnTo>
                  <a:pt x="5771546" y="4417730"/>
                </a:lnTo>
                <a:cubicBezTo>
                  <a:pt x="5771546" y="4397860"/>
                  <a:pt x="5765870" y="4382249"/>
                  <a:pt x="5754516" y="4370895"/>
                </a:cubicBezTo>
                <a:cubicBezTo>
                  <a:pt x="5743162" y="4359541"/>
                  <a:pt x="5727551" y="4353865"/>
                  <a:pt x="5707682" y="4353865"/>
                </a:cubicBezTo>
                <a:lnTo>
                  <a:pt x="4945558" y="4353865"/>
                </a:lnTo>
                <a:cubicBezTo>
                  <a:pt x="4925689" y="4353865"/>
                  <a:pt x="4920012" y="4343930"/>
                  <a:pt x="4928527" y="4324061"/>
                </a:cubicBezTo>
                <a:lnTo>
                  <a:pt x="5750258" y="2782782"/>
                </a:lnTo>
                <a:cubicBezTo>
                  <a:pt x="5764450" y="2754398"/>
                  <a:pt x="5771546" y="2727433"/>
                  <a:pt x="5771546" y="2701887"/>
                </a:cubicBezTo>
                <a:lnTo>
                  <a:pt x="5771546" y="2122843"/>
                </a:lnTo>
                <a:cubicBezTo>
                  <a:pt x="5771546" y="2102974"/>
                  <a:pt x="5765870" y="2087362"/>
                  <a:pt x="5754516" y="2076008"/>
                </a:cubicBezTo>
                <a:cubicBezTo>
                  <a:pt x="5743162" y="2064654"/>
                  <a:pt x="5727551" y="2058978"/>
                  <a:pt x="5707682" y="2058978"/>
                </a:cubicBezTo>
                <a:close/>
                <a:moveTo>
                  <a:pt x="2144074" y="2058978"/>
                </a:moveTo>
                <a:cubicBezTo>
                  <a:pt x="2124205" y="2058978"/>
                  <a:pt x="2108594" y="2064654"/>
                  <a:pt x="2097240" y="2076008"/>
                </a:cubicBezTo>
                <a:cubicBezTo>
                  <a:pt x="2085886" y="2087362"/>
                  <a:pt x="2080209" y="2102974"/>
                  <a:pt x="2080209" y="2122843"/>
                </a:cubicBezTo>
                <a:lnTo>
                  <a:pt x="2080209" y="4153754"/>
                </a:lnTo>
                <a:cubicBezTo>
                  <a:pt x="2080209" y="4335414"/>
                  <a:pt x="2118528" y="4495787"/>
                  <a:pt x="2195166" y="4634871"/>
                </a:cubicBezTo>
                <a:cubicBezTo>
                  <a:pt x="2271804" y="4773955"/>
                  <a:pt x="2379666" y="4881816"/>
                  <a:pt x="2518750" y="4958454"/>
                </a:cubicBezTo>
                <a:cubicBezTo>
                  <a:pt x="2657834" y="5035093"/>
                  <a:pt x="2819626" y="5073412"/>
                  <a:pt x="3004125" y="5073412"/>
                </a:cubicBezTo>
                <a:cubicBezTo>
                  <a:pt x="3185786" y="5073412"/>
                  <a:pt x="3346158" y="5035093"/>
                  <a:pt x="3485242" y="4958454"/>
                </a:cubicBezTo>
                <a:cubicBezTo>
                  <a:pt x="3624326" y="4881816"/>
                  <a:pt x="3732187" y="4773955"/>
                  <a:pt x="3808825" y="4634871"/>
                </a:cubicBezTo>
                <a:cubicBezTo>
                  <a:pt x="3885463" y="4495787"/>
                  <a:pt x="3923783" y="4335414"/>
                  <a:pt x="3923783" y="4153754"/>
                </a:cubicBezTo>
                <a:lnTo>
                  <a:pt x="3923783" y="2122843"/>
                </a:lnTo>
                <a:cubicBezTo>
                  <a:pt x="3923783" y="2102974"/>
                  <a:pt x="3918105" y="2087362"/>
                  <a:pt x="3906752" y="2076008"/>
                </a:cubicBezTo>
                <a:cubicBezTo>
                  <a:pt x="3895398" y="2064654"/>
                  <a:pt x="3879787" y="2058978"/>
                  <a:pt x="3859917" y="2058978"/>
                </a:cubicBezTo>
                <a:lnTo>
                  <a:pt x="3187204" y="2058978"/>
                </a:lnTo>
                <a:cubicBezTo>
                  <a:pt x="3167336" y="2058978"/>
                  <a:pt x="3151724" y="2064654"/>
                  <a:pt x="3140370" y="2076008"/>
                </a:cubicBezTo>
                <a:cubicBezTo>
                  <a:pt x="3129017" y="2087362"/>
                  <a:pt x="3123340" y="2102974"/>
                  <a:pt x="3123340" y="2122843"/>
                </a:cubicBezTo>
                <a:lnTo>
                  <a:pt x="3123340" y="4230392"/>
                </a:lnTo>
                <a:cubicBezTo>
                  <a:pt x="3123340" y="4278646"/>
                  <a:pt x="3112696" y="4316964"/>
                  <a:pt x="3091407" y="4345349"/>
                </a:cubicBezTo>
                <a:cubicBezTo>
                  <a:pt x="3070119" y="4373734"/>
                  <a:pt x="3041025" y="4387926"/>
                  <a:pt x="3004125" y="4387926"/>
                </a:cubicBezTo>
                <a:cubicBezTo>
                  <a:pt x="2967225" y="4387926"/>
                  <a:pt x="2937421" y="4373734"/>
                  <a:pt x="2914713" y="4345349"/>
                </a:cubicBezTo>
                <a:cubicBezTo>
                  <a:pt x="2892006" y="4316964"/>
                  <a:pt x="2880652" y="4278646"/>
                  <a:pt x="2880652" y="4230392"/>
                </a:cubicBezTo>
                <a:lnTo>
                  <a:pt x="2880652" y="2122843"/>
                </a:lnTo>
                <a:cubicBezTo>
                  <a:pt x="2880652" y="2102974"/>
                  <a:pt x="2874975" y="2087362"/>
                  <a:pt x="2863621" y="2076008"/>
                </a:cubicBezTo>
                <a:cubicBezTo>
                  <a:pt x="2852268" y="2064654"/>
                  <a:pt x="2836656" y="2058978"/>
                  <a:pt x="2816787" y="2058978"/>
                </a:cubicBezTo>
                <a:close/>
                <a:moveTo>
                  <a:pt x="989873" y="2024916"/>
                </a:moveTo>
                <a:cubicBezTo>
                  <a:pt x="811051" y="2024916"/>
                  <a:pt x="652807" y="2060397"/>
                  <a:pt x="515142" y="2131358"/>
                </a:cubicBezTo>
                <a:cubicBezTo>
                  <a:pt x="377477" y="2202320"/>
                  <a:pt x="271035" y="2301665"/>
                  <a:pt x="195816" y="2429396"/>
                </a:cubicBezTo>
                <a:cubicBezTo>
                  <a:pt x="120598" y="2557126"/>
                  <a:pt x="82988" y="2704725"/>
                  <a:pt x="82988" y="2872194"/>
                </a:cubicBezTo>
                <a:cubicBezTo>
                  <a:pt x="82988" y="3033985"/>
                  <a:pt x="117049" y="3177327"/>
                  <a:pt x="185172" y="3302219"/>
                </a:cubicBezTo>
                <a:cubicBezTo>
                  <a:pt x="253295" y="3427111"/>
                  <a:pt x="333481" y="3530714"/>
                  <a:pt x="425731" y="3613029"/>
                </a:cubicBezTo>
                <a:cubicBezTo>
                  <a:pt x="517980" y="3695344"/>
                  <a:pt x="635067" y="3786174"/>
                  <a:pt x="776989" y="3885520"/>
                </a:cubicBezTo>
                <a:cubicBezTo>
                  <a:pt x="921750" y="3987704"/>
                  <a:pt x="1016838" y="4062214"/>
                  <a:pt x="1062253" y="4109048"/>
                </a:cubicBezTo>
                <a:cubicBezTo>
                  <a:pt x="1107668" y="4155882"/>
                  <a:pt x="1130376" y="4203427"/>
                  <a:pt x="1130376" y="4251680"/>
                </a:cubicBezTo>
                <a:cubicBezTo>
                  <a:pt x="1130376" y="4291419"/>
                  <a:pt x="1119022" y="4324061"/>
                  <a:pt x="1096315" y="4349607"/>
                </a:cubicBezTo>
                <a:cubicBezTo>
                  <a:pt x="1073607" y="4375153"/>
                  <a:pt x="1045223" y="4387926"/>
                  <a:pt x="1011161" y="4387926"/>
                </a:cubicBezTo>
                <a:cubicBezTo>
                  <a:pt x="977100" y="4387926"/>
                  <a:pt x="948715" y="4373734"/>
                  <a:pt x="926008" y="4345349"/>
                </a:cubicBezTo>
                <a:cubicBezTo>
                  <a:pt x="903300" y="4316964"/>
                  <a:pt x="891946" y="4280065"/>
                  <a:pt x="891946" y="4234649"/>
                </a:cubicBezTo>
                <a:lnTo>
                  <a:pt x="891946" y="4140981"/>
                </a:lnTo>
                <a:cubicBezTo>
                  <a:pt x="891946" y="4121112"/>
                  <a:pt x="886269" y="4105500"/>
                  <a:pt x="874916" y="4094146"/>
                </a:cubicBezTo>
                <a:cubicBezTo>
                  <a:pt x="863562" y="4082792"/>
                  <a:pt x="847950" y="4077115"/>
                  <a:pt x="828081" y="4077115"/>
                </a:cubicBezTo>
                <a:lnTo>
                  <a:pt x="163884" y="4077115"/>
                </a:lnTo>
                <a:cubicBezTo>
                  <a:pt x="144015" y="4077115"/>
                  <a:pt x="128403" y="4082792"/>
                  <a:pt x="117049" y="4094146"/>
                </a:cubicBezTo>
                <a:cubicBezTo>
                  <a:pt x="105696" y="4105500"/>
                  <a:pt x="100019" y="4121112"/>
                  <a:pt x="100019" y="4140981"/>
                </a:cubicBezTo>
                <a:lnTo>
                  <a:pt x="100019" y="4272969"/>
                </a:lnTo>
                <a:cubicBezTo>
                  <a:pt x="100019" y="4429083"/>
                  <a:pt x="137628" y="4567458"/>
                  <a:pt x="212847" y="4688092"/>
                </a:cubicBezTo>
                <a:cubicBezTo>
                  <a:pt x="288066" y="4808726"/>
                  <a:pt x="393798" y="4903105"/>
                  <a:pt x="530044" y="4971228"/>
                </a:cubicBezTo>
                <a:cubicBezTo>
                  <a:pt x="666289" y="5039350"/>
                  <a:pt x="825243" y="5073412"/>
                  <a:pt x="1006904" y="5073412"/>
                </a:cubicBezTo>
                <a:cubicBezTo>
                  <a:pt x="1279395" y="5073412"/>
                  <a:pt x="1499375" y="4996773"/>
                  <a:pt x="1666843" y="4843497"/>
                </a:cubicBezTo>
                <a:cubicBezTo>
                  <a:pt x="1834312" y="4690221"/>
                  <a:pt x="1918046" y="4484433"/>
                  <a:pt x="1918046" y="4226134"/>
                </a:cubicBezTo>
                <a:cubicBezTo>
                  <a:pt x="1918046" y="4087050"/>
                  <a:pt x="1891790" y="3965706"/>
                  <a:pt x="1839279" y="3862103"/>
                </a:cubicBezTo>
                <a:cubicBezTo>
                  <a:pt x="1786768" y="3758499"/>
                  <a:pt x="1714387" y="3665540"/>
                  <a:pt x="1622138" y="3583225"/>
                </a:cubicBezTo>
                <a:cubicBezTo>
                  <a:pt x="1529888" y="3500910"/>
                  <a:pt x="1392933" y="3393049"/>
                  <a:pt x="1211272" y="3259642"/>
                </a:cubicBezTo>
                <a:cubicBezTo>
                  <a:pt x="1075026" y="3160296"/>
                  <a:pt x="984196" y="3084368"/>
                  <a:pt x="938781" y="3031857"/>
                </a:cubicBezTo>
                <a:cubicBezTo>
                  <a:pt x="893366" y="2979345"/>
                  <a:pt x="870658" y="2924705"/>
                  <a:pt x="870658" y="2867936"/>
                </a:cubicBezTo>
                <a:cubicBezTo>
                  <a:pt x="870658" y="2819682"/>
                  <a:pt x="881302" y="2781363"/>
                  <a:pt x="902590" y="2752979"/>
                </a:cubicBezTo>
                <a:cubicBezTo>
                  <a:pt x="923879" y="2724594"/>
                  <a:pt x="952973" y="2710402"/>
                  <a:pt x="989873" y="2710402"/>
                </a:cubicBezTo>
                <a:cubicBezTo>
                  <a:pt x="1026773" y="2710402"/>
                  <a:pt x="1056576" y="2723885"/>
                  <a:pt x="1079284" y="2750850"/>
                </a:cubicBezTo>
                <a:cubicBezTo>
                  <a:pt x="1101992" y="2777815"/>
                  <a:pt x="1113345" y="2812586"/>
                  <a:pt x="1113345" y="2855163"/>
                </a:cubicBezTo>
                <a:lnTo>
                  <a:pt x="1113345" y="2965862"/>
                </a:lnTo>
                <a:cubicBezTo>
                  <a:pt x="1113345" y="2985731"/>
                  <a:pt x="1119022" y="3001343"/>
                  <a:pt x="1130376" y="3012697"/>
                </a:cubicBezTo>
                <a:cubicBezTo>
                  <a:pt x="1141730" y="3024051"/>
                  <a:pt x="1157341" y="3029728"/>
                  <a:pt x="1177210" y="3029728"/>
                </a:cubicBezTo>
                <a:lnTo>
                  <a:pt x="1837150" y="3029728"/>
                </a:lnTo>
                <a:cubicBezTo>
                  <a:pt x="1857019" y="3029728"/>
                  <a:pt x="1872631" y="3024051"/>
                  <a:pt x="1883985" y="3012697"/>
                </a:cubicBezTo>
                <a:cubicBezTo>
                  <a:pt x="1895338" y="3001343"/>
                  <a:pt x="1901015" y="2985731"/>
                  <a:pt x="1901015" y="2965862"/>
                </a:cubicBezTo>
                <a:lnTo>
                  <a:pt x="1901015" y="2872194"/>
                </a:lnTo>
                <a:cubicBezTo>
                  <a:pt x="1901015" y="2704725"/>
                  <a:pt x="1863406" y="2557126"/>
                  <a:pt x="1788187" y="2429396"/>
                </a:cubicBezTo>
                <a:cubicBezTo>
                  <a:pt x="1712968" y="2301665"/>
                  <a:pt x="1606526" y="2202320"/>
                  <a:pt x="1468861" y="2131358"/>
                </a:cubicBezTo>
                <a:cubicBezTo>
                  <a:pt x="1331196" y="2060397"/>
                  <a:pt x="1171533" y="2024916"/>
                  <a:pt x="989873" y="202491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6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8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EA7F3B-B023-1F0D-A3BB-2442EA56E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46A4C1-D7ED-407B-C9A7-471702EB3F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942898-5DDA-5793-0F65-A033DE9E827F}"/>
              </a:ext>
            </a:extLst>
          </p:cNvPr>
          <p:cNvSpPr txBox="1"/>
          <p:nvPr/>
        </p:nvSpPr>
        <p:spPr>
          <a:xfrm>
            <a:off x="4069080" y="-213360"/>
            <a:ext cx="48463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Overview</a:t>
            </a:r>
            <a:endParaRPr lang="en-US" sz="6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13F223-9250-E4E2-3196-C26EA7BCAC1B}"/>
              </a:ext>
            </a:extLst>
          </p:cNvPr>
          <p:cNvSpPr txBox="1"/>
          <p:nvPr/>
        </p:nvSpPr>
        <p:spPr>
          <a:xfrm>
            <a:off x="121920" y="519559"/>
            <a:ext cx="107289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During this journey:</a:t>
            </a:r>
          </a:p>
          <a:p>
            <a:pPr lvl="0"/>
            <a:r>
              <a:rPr lang="en-US" sz="3600" dirty="0">
                <a:solidFill>
                  <a:schemeClr val="bg1"/>
                </a:solidFill>
              </a:rPr>
              <a:t>She confronts hidden trauma</a:t>
            </a:r>
          </a:p>
          <a:p>
            <a:pPr lvl="0"/>
            <a:r>
              <a:rPr lang="en-US" sz="3600" dirty="0">
                <a:solidFill>
                  <a:schemeClr val="bg1"/>
                </a:solidFill>
              </a:rPr>
              <a:t>She grows emotionally</a:t>
            </a:r>
          </a:p>
          <a:p>
            <a:pPr lvl="0"/>
            <a:r>
              <a:rPr lang="en-US" sz="3600" dirty="0">
                <a:solidFill>
                  <a:schemeClr val="bg1"/>
                </a:solidFill>
              </a:rPr>
              <a:t>She discovers her connection to a past tragedy</a:t>
            </a:r>
          </a:p>
          <a:p>
            <a:pPr lvl="0"/>
            <a:r>
              <a:rPr lang="en-US" sz="3600" dirty="0">
                <a:solidFill>
                  <a:schemeClr val="bg1"/>
                </a:solidFill>
              </a:rPr>
              <a:t>She bonds with Sōta, who becomes both her partner and guide</a:t>
            </a:r>
            <a:br>
              <a:rPr lang="en-US" sz="3600" dirty="0"/>
            </a:br>
            <a:br>
              <a:rPr lang="en-US" sz="3600" dirty="0"/>
            </a:br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D0170D-291A-1E4C-0CD0-3545AE6E91B6}"/>
              </a:ext>
            </a:extLst>
          </p:cNvPr>
          <p:cNvSpPr txBox="1"/>
          <p:nvPr/>
        </p:nvSpPr>
        <p:spPr>
          <a:xfrm>
            <a:off x="2743200" y="3258770"/>
            <a:ext cx="797052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/>
          </a:p>
          <a:p>
            <a:pPr algn="ctr"/>
            <a:r>
              <a:rPr lang="en-US" sz="3200" b="1" dirty="0">
                <a:solidFill>
                  <a:schemeClr val="bg1"/>
                </a:solidFill>
              </a:rPr>
              <a:t>Plot Structure:</a:t>
            </a:r>
            <a:endParaRPr lang="en-US" sz="3200" dirty="0">
              <a:solidFill>
                <a:schemeClr val="bg1"/>
              </a:solidFill>
            </a:endParaRPr>
          </a:p>
          <a:p>
            <a:pPr lvl="0"/>
            <a:r>
              <a:rPr lang="en-US" sz="2800" dirty="0">
                <a:solidFill>
                  <a:schemeClr val="bg1"/>
                </a:solidFill>
              </a:rPr>
              <a:t>Adventure-based</a:t>
            </a:r>
          </a:p>
          <a:p>
            <a:pPr lvl="0"/>
            <a:r>
              <a:rPr lang="en-US" sz="2800" dirty="0">
                <a:solidFill>
                  <a:schemeClr val="bg1"/>
                </a:solidFill>
              </a:rPr>
              <a:t>Emotional development</a:t>
            </a:r>
          </a:p>
          <a:p>
            <a:pPr lvl="0"/>
            <a:r>
              <a:rPr lang="en-US" sz="2800" dirty="0">
                <a:solidFill>
                  <a:schemeClr val="bg1"/>
                </a:solidFill>
              </a:rPr>
              <a:t>Contains twists</a:t>
            </a:r>
          </a:p>
          <a:p>
            <a:pPr lvl="0"/>
            <a:r>
              <a:rPr lang="en-US" sz="2800" dirty="0">
                <a:solidFill>
                  <a:schemeClr val="bg1"/>
                </a:solidFill>
              </a:rPr>
              <a:t>Some predictable moments, but still engaging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Mix of realism, magic, and symbolism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1648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clouds and stars in the sky&#10;&#10;AI-generated content may be incorrect.">
            <a:extLst>
              <a:ext uri="{FF2B5EF4-FFF2-40B4-BE49-F238E27FC236}">
                <a16:creationId xmlns:a16="http://schemas.microsoft.com/office/drawing/2014/main" id="{9DAF308C-EB32-2400-7C91-ED9010337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73" r="1" b="21375"/>
          <a:stretch>
            <a:fillRect/>
          </a:stretch>
        </p:blipFill>
        <p:spPr>
          <a:xfrm>
            <a:off x="15241" y="10"/>
            <a:ext cx="12176758" cy="6846518"/>
          </a:xfrm>
          <a:prstGeom prst="rect">
            <a:avLst/>
          </a:prstGeom>
        </p:spPr>
      </p:pic>
      <p:pic>
        <p:nvPicPr>
          <p:cNvPr id="13" name="Picture 12" descr="A cartoon of a cat&#10;&#10;AI-generated content may be incorrect.">
            <a:extLst>
              <a:ext uri="{FF2B5EF4-FFF2-40B4-BE49-F238E27FC236}">
                <a16:creationId xmlns:a16="http://schemas.microsoft.com/office/drawing/2014/main" id="{31D1A177-6E09-4183-4468-61BA85A90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1" r="-2" b="38457"/>
          <a:stretch>
            <a:fillRect/>
          </a:stretch>
        </p:blipFill>
        <p:spPr>
          <a:xfrm>
            <a:off x="20" y="3790950"/>
            <a:ext cx="8305780" cy="3067051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A518CE4-E4D4-4D8A-980F-6D692AC9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472"/>
            <a:ext cx="5155454" cy="4845530"/>
          </a:xfrm>
          <a:custGeom>
            <a:avLst/>
            <a:gdLst>
              <a:gd name="connsiteX0" fmla="*/ 0 w 5155454"/>
              <a:gd name="connsiteY0" fmla="*/ 0 h 4845530"/>
              <a:gd name="connsiteX1" fmla="*/ 4766270 w 5155454"/>
              <a:gd name="connsiteY1" fmla="*/ 0 h 4845530"/>
              <a:gd name="connsiteX2" fmla="*/ 4896671 w 5155454"/>
              <a:gd name="connsiteY2" fmla="*/ 270697 h 4845530"/>
              <a:gd name="connsiteX3" fmla="*/ 5155454 w 5155454"/>
              <a:gd name="connsiteY3" fmla="*/ 1552495 h 4845530"/>
              <a:gd name="connsiteX4" fmla="*/ 1862419 w 5155454"/>
              <a:gd name="connsiteY4" fmla="*/ 4845530 h 4845530"/>
              <a:gd name="connsiteX5" fmla="*/ 21252 w 5155454"/>
              <a:gd name="connsiteY5" fmla="*/ 4283132 h 4845530"/>
              <a:gd name="connsiteX6" fmla="*/ 0 w 5155454"/>
              <a:gd name="connsiteY6" fmla="*/ 4267240 h 4845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5454" h="4845530">
                <a:moveTo>
                  <a:pt x="0" y="0"/>
                </a:moveTo>
                <a:lnTo>
                  <a:pt x="4766270" y="0"/>
                </a:lnTo>
                <a:lnTo>
                  <a:pt x="4896671" y="270697"/>
                </a:lnTo>
                <a:cubicBezTo>
                  <a:pt x="5063308" y="664671"/>
                  <a:pt x="5155454" y="1097822"/>
                  <a:pt x="5155454" y="1552495"/>
                </a:cubicBezTo>
                <a:cubicBezTo>
                  <a:pt x="5155454" y="3371188"/>
                  <a:pt x="3681112" y="4845530"/>
                  <a:pt x="1862419" y="4845530"/>
                </a:cubicBezTo>
                <a:cubicBezTo>
                  <a:pt x="1180409" y="4845530"/>
                  <a:pt x="546824" y="4638201"/>
                  <a:pt x="21252" y="4283132"/>
                </a:cubicBezTo>
                <a:lnTo>
                  <a:pt x="0" y="42672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cartoon of a person with long brown hair&#10;&#10;AI-generated content may be incorrect.">
            <a:extLst>
              <a:ext uri="{FF2B5EF4-FFF2-40B4-BE49-F238E27FC236}">
                <a16:creationId xmlns:a16="http://schemas.microsoft.com/office/drawing/2014/main" id="{A887EE32-F6B6-1D23-2448-96EEB25A6B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3" r="24074" b="-2"/>
          <a:stretch>
            <a:fillRect/>
          </a:stretch>
        </p:blipFill>
        <p:spPr>
          <a:xfrm>
            <a:off x="15240" y="-16820"/>
            <a:ext cx="5155453" cy="4848771"/>
          </a:xfrm>
          <a:custGeom>
            <a:avLst/>
            <a:gdLst/>
            <a:ahLst/>
            <a:cxnLst/>
            <a:rect l="l" t="t" r="r" b="b"/>
            <a:pathLst>
              <a:path w="5017099" h="4718647">
                <a:moveTo>
                  <a:pt x="0" y="0"/>
                </a:moveTo>
                <a:lnTo>
                  <a:pt x="4599738" y="0"/>
                </a:lnTo>
                <a:lnTo>
                  <a:pt x="4636346" y="60259"/>
                </a:lnTo>
                <a:cubicBezTo>
                  <a:pt x="4879170" y="507256"/>
                  <a:pt x="5017099" y="1019504"/>
                  <a:pt x="5017099" y="1563967"/>
                </a:cubicBezTo>
                <a:cubicBezTo>
                  <a:pt x="5017099" y="3306249"/>
                  <a:pt x="3604701" y="4718647"/>
                  <a:pt x="1862419" y="4718647"/>
                </a:cubicBezTo>
                <a:cubicBezTo>
                  <a:pt x="1209063" y="4718647"/>
                  <a:pt x="602098" y="4520029"/>
                  <a:pt x="98607" y="4179877"/>
                </a:cubicBezTo>
                <a:lnTo>
                  <a:pt x="0" y="4106140"/>
                </a:ln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82BF3E2-EB0E-40D6-8835-2367A5316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8480" y="1563968"/>
            <a:ext cx="6043520" cy="5294033"/>
          </a:xfrm>
          <a:custGeom>
            <a:avLst/>
            <a:gdLst>
              <a:gd name="connsiteX0" fmla="*/ 3600823 w 6043520"/>
              <a:gd name="connsiteY0" fmla="*/ 0 h 5294033"/>
              <a:gd name="connsiteX1" fmla="*/ 5891281 w 6043520"/>
              <a:gd name="connsiteY1" fmla="*/ 822253 h 5294033"/>
              <a:gd name="connsiteX2" fmla="*/ 6043520 w 6043520"/>
              <a:gd name="connsiteY2" fmla="*/ 960617 h 5294033"/>
              <a:gd name="connsiteX3" fmla="*/ 6043520 w 6043520"/>
              <a:gd name="connsiteY3" fmla="*/ 5294033 h 5294033"/>
              <a:gd name="connsiteX4" fmla="*/ 423445 w 6043520"/>
              <a:gd name="connsiteY4" fmla="*/ 5294033 h 5294033"/>
              <a:gd name="connsiteX5" fmla="*/ 282971 w 6043520"/>
              <a:gd name="connsiteY5" fmla="*/ 5002426 h 5294033"/>
              <a:gd name="connsiteX6" fmla="*/ 0 w 6043520"/>
              <a:gd name="connsiteY6" fmla="*/ 3600823 h 5294033"/>
              <a:gd name="connsiteX7" fmla="*/ 3600823 w 6043520"/>
              <a:gd name="connsiteY7" fmla="*/ 0 h 5294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43520" h="5294033">
                <a:moveTo>
                  <a:pt x="3600823" y="0"/>
                </a:moveTo>
                <a:cubicBezTo>
                  <a:pt x="4470871" y="0"/>
                  <a:pt x="5268847" y="308574"/>
                  <a:pt x="5891281" y="822253"/>
                </a:cubicBezTo>
                <a:lnTo>
                  <a:pt x="6043520" y="960617"/>
                </a:lnTo>
                <a:lnTo>
                  <a:pt x="6043520" y="5294033"/>
                </a:lnTo>
                <a:lnTo>
                  <a:pt x="423445" y="5294033"/>
                </a:lnTo>
                <a:lnTo>
                  <a:pt x="282971" y="5002426"/>
                </a:lnTo>
                <a:cubicBezTo>
                  <a:pt x="100759" y="4571630"/>
                  <a:pt x="0" y="4097993"/>
                  <a:pt x="0" y="3600823"/>
                </a:cubicBezTo>
                <a:cubicBezTo>
                  <a:pt x="0" y="1612143"/>
                  <a:pt x="1612143" y="0"/>
                  <a:pt x="3600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 descr="A door in a flooded area&#10;&#10;AI-generated content may be incorrect.">
            <a:extLst>
              <a:ext uri="{FF2B5EF4-FFF2-40B4-BE49-F238E27FC236}">
                <a16:creationId xmlns:a16="http://schemas.microsoft.com/office/drawing/2014/main" id="{0CF57742-1783-DC34-6E6C-2B22615839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7" r="13734" b="-2"/>
          <a:stretch>
            <a:fillRect/>
          </a:stretch>
        </p:blipFill>
        <p:spPr>
          <a:xfrm>
            <a:off x="6096000" y="1442153"/>
            <a:ext cx="6202680" cy="5415847"/>
          </a:xfrm>
          <a:custGeom>
            <a:avLst/>
            <a:gdLst/>
            <a:ahLst/>
            <a:cxnLst/>
            <a:rect l="l" t="t" r="r" b="b"/>
            <a:pathLst>
              <a:path w="5908273" h="5158786">
                <a:moveTo>
                  <a:pt x="3465576" y="0"/>
                </a:moveTo>
                <a:cubicBezTo>
                  <a:pt x="4302945" y="0"/>
                  <a:pt x="5070948" y="296984"/>
                  <a:pt x="5670004" y="791369"/>
                </a:cubicBezTo>
                <a:lnTo>
                  <a:pt x="5908273" y="1007923"/>
                </a:lnTo>
                <a:lnTo>
                  <a:pt x="5908273" y="5158786"/>
                </a:lnTo>
                <a:lnTo>
                  <a:pt x="443374" y="5158786"/>
                </a:lnTo>
                <a:lnTo>
                  <a:pt x="418277" y="5117476"/>
                </a:lnTo>
                <a:cubicBezTo>
                  <a:pt x="151523" y="4626427"/>
                  <a:pt x="0" y="4063697"/>
                  <a:pt x="0" y="3465576"/>
                </a:cubicBezTo>
                <a:cubicBezTo>
                  <a:pt x="0" y="1551591"/>
                  <a:pt x="1551591" y="0"/>
                  <a:pt x="3465576" y="0"/>
                </a:cubicBezTo>
                <a:close/>
              </a:path>
            </a:pathLst>
          </a:cu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481E86DD-89E6-42B2-8675-84B7C56BFF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50534" y="1716727"/>
            <a:ext cx="4572000" cy="45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cartoon of a person with long black hair&#10;&#10;AI-generated content may be incorrect.">
            <a:extLst>
              <a:ext uri="{FF2B5EF4-FFF2-40B4-BE49-F238E27FC236}">
                <a16:creationId xmlns:a16="http://schemas.microsoft.com/office/drawing/2014/main" id="{8722B9D1-0DDF-F453-D2FF-30B7F5F2BB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6" r="15164" b="-1"/>
          <a:stretch>
            <a:fillRect/>
          </a:stretch>
        </p:blipFill>
        <p:spPr>
          <a:xfrm>
            <a:off x="3244187" y="1729608"/>
            <a:ext cx="4530827" cy="4530827"/>
          </a:xfrm>
          <a:custGeom>
            <a:avLst/>
            <a:gdLst/>
            <a:ahLst/>
            <a:cxnLst/>
            <a:rect l="l" t="t" r="r" b="b"/>
            <a:pathLst>
              <a:path w="4297680" h="4297680">
                <a:moveTo>
                  <a:pt x="2148840" y="0"/>
                </a:moveTo>
                <a:cubicBezTo>
                  <a:pt x="3335612" y="0"/>
                  <a:pt x="4297680" y="962068"/>
                  <a:pt x="4297680" y="2148840"/>
                </a:cubicBezTo>
                <a:cubicBezTo>
                  <a:pt x="4297680" y="3335612"/>
                  <a:pt x="3335612" y="4297680"/>
                  <a:pt x="2148840" y="4297680"/>
                </a:cubicBezTo>
                <a:cubicBezTo>
                  <a:pt x="962068" y="4297680"/>
                  <a:pt x="0" y="3335612"/>
                  <a:pt x="0" y="2148840"/>
                </a:cubicBezTo>
                <a:cubicBezTo>
                  <a:pt x="0" y="962068"/>
                  <a:pt x="962068" y="0"/>
                  <a:pt x="2148840" y="0"/>
                </a:cubicBez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E8B58B2-C047-EB41-B328-762B5AF6C46A}"/>
              </a:ext>
            </a:extLst>
          </p:cNvPr>
          <p:cNvSpPr/>
          <p:nvPr/>
        </p:nvSpPr>
        <p:spPr>
          <a:xfrm>
            <a:off x="0" y="-16820"/>
            <a:ext cx="12298680" cy="6863348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3C0A60-DBFE-51B7-BFE1-DCA1CD3EC033}"/>
              </a:ext>
            </a:extLst>
          </p:cNvPr>
          <p:cNvSpPr txBox="1"/>
          <p:nvPr/>
        </p:nvSpPr>
        <p:spPr>
          <a:xfrm>
            <a:off x="98210" y="1041532"/>
            <a:ext cx="11887180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Main Characters:</a:t>
            </a:r>
            <a:endParaRPr lang="en-US" sz="3200" dirty="0">
              <a:solidFill>
                <a:schemeClr val="bg1"/>
              </a:solidFill>
            </a:endParaRPr>
          </a:p>
          <a:p>
            <a:pPr lvl="0"/>
            <a:r>
              <a:rPr lang="en-US" sz="2800" b="1" dirty="0">
                <a:solidFill>
                  <a:schemeClr val="bg1"/>
                </a:solidFill>
              </a:rPr>
              <a:t>Suzume </a:t>
            </a:r>
            <a:r>
              <a:rPr lang="en-US" sz="2800" b="1" dirty="0" err="1">
                <a:solidFill>
                  <a:schemeClr val="bg1"/>
                </a:solidFill>
              </a:rPr>
              <a:t>Iwato</a:t>
            </a:r>
            <a:r>
              <a:rPr lang="en-US" sz="2800" b="1" dirty="0">
                <a:solidFill>
                  <a:schemeClr val="bg1"/>
                </a:solidFill>
              </a:rPr>
              <a:t>:</a:t>
            </a:r>
            <a:r>
              <a:rPr lang="en-US" sz="2800" dirty="0">
                <a:solidFill>
                  <a:schemeClr val="bg1"/>
                </a:solidFill>
              </a:rPr>
              <a:t> Brave, sensitive, deeply affected by childhood trauma</a:t>
            </a:r>
          </a:p>
          <a:p>
            <a:pPr lvl="0"/>
            <a:r>
              <a:rPr lang="en-US" sz="2800" b="1" dirty="0">
                <a:solidFill>
                  <a:schemeClr val="bg1"/>
                </a:solidFill>
              </a:rPr>
              <a:t>Sōta Munakata:</a:t>
            </a:r>
            <a:r>
              <a:rPr lang="en-US" sz="2800" dirty="0">
                <a:solidFill>
                  <a:schemeClr val="bg1"/>
                </a:solidFill>
              </a:rPr>
              <a:t> Responsible, disciplined, emotionally strong</a:t>
            </a:r>
          </a:p>
          <a:p>
            <a:pPr lvl="0"/>
            <a:r>
              <a:rPr lang="en-US" sz="2800" b="1" dirty="0">
                <a:solidFill>
                  <a:schemeClr val="bg1"/>
                </a:solidFill>
              </a:rPr>
              <a:t>Daijin:</a:t>
            </a:r>
            <a:r>
              <a:rPr lang="en-US" sz="2800" dirty="0">
                <a:solidFill>
                  <a:schemeClr val="bg1"/>
                </a:solidFill>
              </a:rPr>
              <a:t> A morally ambiguous character — both innocent and dangerous</a:t>
            </a:r>
          </a:p>
          <a:p>
            <a:pPr lvl="0"/>
            <a:r>
              <a:rPr lang="en-US" sz="2800" b="1" dirty="0">
                <a:solidFill>
                  <a:schemeClr val="bg1"/>
                </a:solidFill>
              </a:rPr>
              <a:t>Tamaki </a:t>
            </a:r>
            <a:r>
              <a:rPr lang="en-US" sz="2800" b="1" dirty="0" err="1">
                <a:solidFill>
                  <a:schemeClr val="bg1"/>
                </a:solidFill>
              </a:rPr>
              <a:t>Iwato</a:t>
            </a:r>
            <a:r>
              <a:rPr lang="en-US" sz="2800" b="1" dirty="0">
                <a:solidFill>
                  <a:schemeClr val="bg1"/>
                </a:solidFill>
              </a:rPr>
              <a:t>:</a:t>
            </a:r>
            <a:r>
              <a:rPr lang="en-US" sz="2800" dirty="0">
                <a:solidFill>
                  <a:schemeClr val="bg1"/>
                </a:solidFill>
              </a:rPr>
              <a:t> Loving but stressed caregiver</a:t>
            </a:r>
          </a:p>
          <a:p>
            <a:pPr lvl="0"/>
            <a:endParaRPr lang="en-US" sz="2800" dirty="0">
              <a:solidFill>
                <a:schemeClr val="bg1"/>
              </a:solidFill>
            </a:endParaRPr>
          </a:p>
          <a:p>
            <a:r>
              <a:rPr lang="en-US" sz="3200" b="1" dirty="0">
                <a:solidFill>
                  <a:schemeClr val="bg1"/>
                </a:solidFill>
              </a:rPr>
              <a:t>Acting:</a:t>
            </a:r>
            <a:endParaRPr lang="en-US" sz="32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Voice acting is natural, expressive, and emotionally convincing (especially in intense scenes).</a:t>
            </a:r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b="1" dirty="0">
                <a:solidFill>
                  <a:schemeClr val="bg1"/>
                </a:solidFill>
              </a:rPr>
              <a:t>Ratings:</a:t>
            </a:r>
            <a:endParaRPr lang="en-US" sz="32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IMDb: </a:t>
            </a:r>
            <a:r>
              <a:rPr lang="en-US" sz="2800" b="1" dirty="0">
                <a:solidFill>
                  <a:schemeClr val="bg1"/>
                </a:solidFill>
              </a:rPr>
              <a:t>7.7/10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MAL: 8.25/10</a:t>
            </a:r>
            <a:br>
              <a:rPr lang="en-US" sz="2800" b="1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 Rotten Tomatoes Audience Score: </a:t>
            </a:r>
            <a:r>
              <a:rPr lang="en-US" sz="2800" b="1" dirty="0">
                <a:solidFill>
                  <a:schemeClr val="bg1"/>
                </a:solidFill>
              </a:rPr>
              <a:t>96%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03F0CE-7261-4764-3ACD-29B906DC038C}"/>
              </a:ext>
            </a:extLst>
          </p:cNvPr>
          <p:cNvSpPr txBox="1"/>
          <p:nvPr/>
        </p:nvSpPr>
        <p:spPr>
          <a:xfrm>
            <a:off x="1237826" y="-53292"/>
            <a:ext cx="876056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tx2">
                    <a:lumMod val="10000"/>
                    <a:lumOff val="90000"/>
                  </a:schemeClr>
                </a:solidFill>
              </a:rPr>
              <a:t>Characters</a:t>
            </a:r>
            <a:r>
              <a:rPr lang="en-US" sz="66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&amp; Acting</a:t>
            </a:r>
            <a:endParaRPr lang="en-US" sz="66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  <a:p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0517797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4E6E70-F639-D189-2DCF-CBAD42292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25260BA-7150-1309-DC21-08534ECB28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47F4F9-A14A-442D-FDE3-FBA37BEFF29F}"/>
              </a:ext>
            </a:extLst>
          </p:cNvPr>
          <p:cNvSpPr txBox="1"/>
          <p:nvPr/>
        </p:nvSpPr>
        <p:spPr>
          <a:xfrm>
            <a:off x="701040" y="-167640"/>
            <a:ext cx="110794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Personal Opinion &amp; Critique</a:t>
            </a:r>
            <a:endParaRPr lang="en-US" sz="34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7265D0-D71D-7EA4-AC3B-0B87B2A8F8C1}"/>
              </a:ext>
            </a:extLst>
          </p:cNvPr>
          <p:cNvSpPr txBox="1"/>
          <p:nvPr/>
        </p:nvSpPr>
        <p:spPr>
          <a:xfrm>
            <a:off x="0" y="940356"/>
            <a:ext cx="120548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Opinion:</a:t>
            </a:r>
            <a:endParaRPr lang="en-US" sz="3600" dirty="0">
              <a:solidFill>
                <a:schemeClr val="bg1"/>
              </a:solidFill>
            </a:endParaRPr>
          </a:p>
          <a:p>
            <a:r>
              <a:rPr lang="en-US" sz="2800" i="1" dirty="0">
                <a:solidFill>
                  <a:schemeClr val="bg1"/>
                </a:solidFill>
              </a:rPr>
              <a:t>Suzume</a:t>
            </a:r>
            <a:r>
              <a:rPr lang="en-US" sz="2800" dirty="0">
                <a:solidFill>
                  <a:schemeClr val="bg1"/>
                </a:solidFill>
              </a:rPr>
              <a:t> is a </a:t>
            </a:r>
            <a:r>
              <a:rPr lang="en-US" sz="2800" b="1" dirty="0">
                <a:solidFill>
                  <a:schemeClr val="bg1"/>
                </a:solidFill>
              </a:rPr>
              <a:t>beautifully crafted, deeply emotional, and visually breathtaking film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 It stands out through its strong symbolism and heartfelt message.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DC1CE5-D19E-D87D-093D-EE6FF58332D7}"/>
              </a:ext>
            </a:extLst>
          </p:cNvPr>
          <p:cNvSpPr txBox="1"/>
          <p:nvPr/>
        </p:nvSpPr>
        <p:spPr>
          <a:xfrm>
            <a:off x="259080" y="3595628"/>
            <a:ext cx="54102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Positive Points:</a:t>
            </a:r>
            <a:endParaRPr lang="en-US" sz="3200" dirty="0">
              <a:solidFill>
                <a:schemeClr val="bg1"/>
              </a:solidFill>
            </a:endParaRPr>
          </a:p>
          <a:p>
            <a:pPr lvl="0"/>
            <a:r>
              <a:rPr lang="en-US" sz="2800" dirty="0">
                <a:solidFill>
                  <a:schemeClr val="bg1"/>
                </a:solidFill>
              </a:rPr>
              <a:t>Amazing visuals</a:t>
            </a:r>
          </a:p>
          <a:p>
            <a:pPr lvl="0"/>
            <a:r>
              <a:rPr lang="en-US" sz="2800" dirty="0">
                <a:solidFill>
                  <a:schemeClr val="bg1"/>
                </a:solidFill>
              </a:rPr>
              <a:t>Emotional storytelling</a:t>
            </a:r>
          </a:p>
          <a:p>
            <a:pPr lvl="0"/>
            <a:r>
              <a:rPr lang="en-US" sz="2800" dirty="0">
                <a:solidFill>
                  <a:schemeClr val="bg1"/>
                </a:solidFill>
              </a:rPr>
              <a:t>Powerful soundtrack</a:t>
            </a:r>
          </a:p>
          <a:p>
            <a:pPr lvl="0"/>
            <a:r>
              <a:rPr lang="en-US" sz="2800" dirty="0">
                <a:solidFill>
                  <a:schemeClr val="bg1"/>
                </a:solidFill>
              </a:rPr>
              <a:t>Strong character development</a:t>
            </a:r>
          </a:p>
          <a:p>
            <a:pPr lvl="0"/>
            <a:r>
              <a:rPr lang="en-US" sz="2800" dirty="0">
                <a:solidFill>
                  <a:schemeClr val="bg1"/>
                </a:solidFill>
              </a:rPr>
              <a:t>Unique fantasy elements</a:t>
            </a:r>
            <a:br>
              <a:rPr lang="en-US" sz="2800" dirty="0">
                <a:solidFill>
                  <a:schemeClr val="bg1"/>
                </a:solidFill>
              </a:rPr>
            </a:br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815AFC-8CF7-5E7D-6C08-06A5F14ED6E1}"/>
              </a:ext>
            </a:extLst>
          </p:cNvPr>
          <p:cNvSpPr txBox="1"/>
          <p:nvPr/>
        </p:nvSpPr>
        <p:spPr>
          <a:xfrm>
            <a:off x="6537960" y="3429000"/>
            <a:ext cx="524256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Negative Points:</a:t>
            </a:r>
            <a:endParaRPr lang="en-US" sz="3200" dirty="0">
              <a:solidFill>
                <a:schemeClr val="bg1"/>
              </a:solidFill>
            </a:endParaRPr>
          </a:p>
          <a:p>
            <a:pPr lvl="0"/>
            <a:r>
              <a:rPr lang="en-US" sz="2800" dirty="0">
                <a:solidFill>
                  <a:schemeClr val="bg1"/>
                </a:solidFill>
              </a:rPr>
              <a:t>A few predictable emotional scenes</a:t>
            </a:r>
          </a:p>
          <a:p>
            <a:pPr lvl="0"/>
            <a:r>
              <a:rPr lang="en-US" sz="2800" dirty="0">
                <a:solidFill>
                  <a:schemeClr val="bg1"/>
                </a:solidFill>
              </a:rPr>
              <a:t>Romance could have been explored more deeply</a:t>
            </a:r>
          </a:p>
          <a:p>
            <a:r>
              <a:rPr lang="en-US" sz="2800" dirty="0">
                <a:solidFill>
                  <a:schemeClr val="bg1"/>
                </a:solidFill>
              </a:rPr>
              <a:t>Some viewers may find the symbolism too heavy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95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7" grpId="0" build="p"/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C90600-39EA-A979-0063-F9358EB90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person with a glowing light coming out of his face&#10;&#10;AI-generated content may be incorrect.">
            <a:extLst>
              <a:ext uri="{FF2B5EF4-FFF2-40B4-BE49-F238E27FC236}">
                <a16:creationId xmlns:a16="http://schemas.microsoft.com/office/drawing/2014/main" id="{76933D95-E2F2-D9B2-5AB1-565821F02C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1281" r="-880" b="10142"/>
          <a:stretch>
            <a:fillRect/>
          </a:stretch>
        </p:blipFill>
        <p:spPr>
          <a:xfrm>
            <a:off x="0" y="-76200"/>
            <a:ext cx="12475319" cy="71018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D725B61-5E0B-C7EC-D839-F1E62FB94FB0}"/>
              </a:ext>
            </a:extLst>
          </p:cNvPr>
          <p:cNvSpPr/>
          <p:nvPr/>
        </p:nvSpPr>
        <p:spPr>
          <a:xfrm>
            <a:off x="0" y="0"/>
            <a:ext cx="12475319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8C15DD-E7DC-47FE-4795-BB025481F967}"/>
              </a:ext>
            </a:extLst>
          </p:cNvPr>
          <p:cNvSpPr txBox="1"/>
          <p:nvPr/>
        </p:nvSpPr>
        <p:spPr>
          <a:xfrm>
            <a:off x="640080" y="-76200"/>
            <a:ext cx="144717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5A688B"/>
                </a:solidFill>
              </a:rPr>
              <a:t>Recommendation &amp; Final Comment</a:t>
            </a:r>
            <a:endParaRPr lang="en-US" sz="5400" dirty="0">
              <a:solidFill>
                <a:srgbClr val="5A688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6442C7-4BC1-F377-54D6-BE04EE19AA85}"/>
              </a:ext>
            </a:extLst>
          </p:cNvPr>
          <p:cNvSpPr txBox="1"/>
          <p:nvPr/>
        </p:nvSpPr>
        <p:spPr>
          <a:xfrm>
            <a:off x="420479" y="1779687"/>
            <a:ext cx="120548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Recommendation:</a:t>
            </a: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I highly recommend </a:t>
            </a:r>
            <a:r>
              <a:rPr lang="en-US" sz="3600" i="1" dirty="0">
                <a:solidFill>
                  <a:schemeClr val="bg1"/>
                </a:solidFill>
              </a:rPr>
              <a:t>Suzume</a:t>
            </a:r>
            <a:r>
              <a:rPr lang="en-US" sz="3600" dirty="0">
                <a:solidFill>
                  <a:schemeClr val="bg1"/>
                </a:solidFill>
              </a:rPr>
              <a:t> for anyone who enjoys emotional journeys with magical realism and breathtaking animation.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chemeClr val="bg1"/>
                </a:solidFill>
              </a:rPr>
              <a:t>Memorable Closing Line:</a:t>
            </a: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chemeClr val="bg1"/>
                </a:solidFill>
              </a:rPr>
              <a:t>“Sometimes the door you fear the most is the one that leads you to healing.”</a:t>
            </a:r>
            <a:endParaRPr lang="en-US" sz="3600" dirty="0">
              <a:solidFill>
                <a:schemeClr val="bg1"/>
              </a:solidFill>
            </a:endParaRPr>
          </a:p>
          <a:p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021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C3E795-6FCB-0313-4287-36D6E69E1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3B789A7-DCC2-22A8-85B6-5CE1AE73359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767074" y="4824098"/>
                </a:moveTo>
                <a:lnTo>
                  <a:pt x="5767074" y="5068130"/>
                </a:lnTo>
                <a:cubicBezTo>
                  <a:pt x="5722705" y="5127289"/>
                  <a:pt x="5667654" y="5176178"/>
                  <a:pt x="5601922" y="5214795"/>
                </a:cubicBezTo>
                <a:cubicBezTo>
                  <a:pt x="5536189" y="5253413"/>
                  <a:pt x="5462240" y="5272722"/>
                  <a:pt x="5380075" y="5272722"/>
                </a:cubicBezTo>
                <a:cubicBezTo>
                  <a:pt x="5306126" y="5272722"/>
                  <a:pt x="5250048" y="5254851"/>
                  <a:pt x="5211841" y="5219109"/>
                </a:cubicBezTo>
                <a:cubicBezTo>
                  <a:pt x="5173634" y="5183367"/>
                  <a:pt x="5154530" y="5135506"/>
                  <a:pt x="5154530" y="5075525"/>
                </a:cubicBezTo>
                <a:cubicBezTo>
                  <a:pt x="5154530" y="4987608"/>
                  <a:pt x="5201981" y="4924340"/>
                  <a:pt x="5296882" y="4885722"/>
                </a:cubicBezTo>
                <a:cubicBezTo>
                  <a:pt x="5391784" y="4847105"/>
                  <a:pt x="5548514" y="4826563"/>
                  <a:pt x="5767074" y="4824098"/>
                </a:cubicBezTo>
                <a:close/>
                <a:moveTo>
                  <a:pt x="6988083" y="4190602"/>
                </a:moveTo>
                <a:cubicBezTo>
                  <a:pt x="6880446" y="4190602"/>
                  <a:pt x="6792119" y="4212170"/>
                  <a:pt x="6723100" y="4255307"/>
                </a:cubicBezTo>
                <a:cubicBezTo>
                  <a:pt x="6654081" y="4298444"/>
                  <a:pt x="6601084" y="4344252"/>
                  <a:pt x="6564109" y="4392729"/>
                </a:cubicBezTo>
                <a:lnTo>
                  <a:pt x="6556714" y="4207857"/>
                </a:lnTo>
                <a:lnTo>
                  <a:pt x="6359517" y="4207857"/>
                </a:lnTo>
                <a:lnTo>
                  <a:pt x="6359517" y="5408295"/>
                </a:lnTo>
                <a:lnTo>
                  <a:pt x="6565342" y="5408295"/>
                </a:lnTo>
                <a:lnTo>
                  <a:pt x="6565342" y="4557882"/>
                </a:lnTo>
                <a:cubicBezTo>
                  <a:pt x="6602316" y="4509404"/>
                  <a:pt x="6651205" y="4464829"/>
                  <a:pt x="6712007" y="4424158"/>
                </a:cubicBezTo>
                <a:cubicBezTo>
                  <a:pt x="6772809" y="4383486"/>
                  <a:pt x="6847991" y="4363150"/>
                  <a:pt x="6937552" y="4363150"/>
                </a:cubicBezTo>
                <a:cubicBezTo>
                  <a:pt x="6997532" y="4363150"/>
                  <a:pt x="7043339" y="4376091"/>
                  <a:pt x="7074974" y="4401973"/>
                </a:cubicBezTo>
                <a:cubicBezTo>
                  <a:pt x="7106607" y="4427855"/>
                  <a:pt x="7128587" y="4463392"/>
                  <a:pt x="7140911" y="4508583"/>
                </a:cubicBezTo>
                <a:cubicBezTo>
                  <a:pt x="7153236" y="4553774"/>
                  <a:pt x="7159399" y="4605538"/>
                  <a:pt x="7159399" y="4663875"/>
                </a:cubicBezTo>
                <a:lnTo>
                  <a:pt x="7159399" y="5408295"/>
                </a:lnTo>
                <a:lnTo>
                  <a:pt x="7365223" y="5408295"/>
                </a:lnTo>
                <a:lnTo>
                  <a:pt x="7365223" y="4634296"/>
                </a:lnTo>
                <a:cubicBezTo>
                  <a:pt x="7365223" y="4493793"/>
                  <a:pt x="7335233" y="4384718"/>
                  <a:pt x="7275252" y="4307072"/>
                </a:cubicBezTo>
                <a:cubicBezTo>
                  <a:pt x="7215271" y="4229425"/>
                  <a:pt x="7119548" y="4190602"/>
                  <a:pt x="6988083" y="4190602"/>
                </a:cubicBezTo>
                <a:close/>
                <a:moveTo>
                  <a:pt x="9352441" y="4186904"/>
                </a:moveTo>
                <a:cubicBezTo>
                  <a:pt x="9288352" y="4186904"/>
                  <a:pt x="9228781" y="4193683"/>
                  <a:pt x="9173731" y="4207241"/>
                </a:cubicBezTo>
                <a:cubicBezTo>
                  <a:pt x="9118680" y="4220798"/>
                  <a:pt x="9070819" y="4241134"/>
                  <a:pt x="9030147" y="4268248"/>
                </a:cubicBezTo>
                <a:cubicBezTo>
                  <a:pt x="8989475" y="4295363"/>
                  <a:pt x="8957841" y="4329256"/>
                  <a:pt x="8935246" y="4369928"/>
                </a:cubicBezTo>
                <a:cubicBezTo>
                  <a:pt x="8912650" y="4410600"/>
                  <a:pt x="8901352" y="4457640"/>
                  <a:pt x="8901352" y="4511048"/>
                </a:cubicBezTo>
                <a:cubicBezTo>
                  <a:pt x="8901352" y="4579245"/>
                  <a:pt x="8917375" y="4635734"/>
                  <a:pt x="8949419" y="4680514"/>
                </a:cubicBezTo>
                <a:cubicBezTo>
                  <a:pt x="8981464" y="4725294"/>
                  <a:pt x="9029531" y="4762269"/>
                  <a:pt x="9093620" y="4791437"/>
                </a:cubicBezTo>
                <a:cubicBezTo>
                  <a:pt x="9157709" y="4820606"/>
                  <a:pt x="9236588" y="4846283"/>
                  <a:pt x="9330257" y="4868468"/>
                </a:cubicBezTo>
                <a:cubicBezTo>
                  <a:pt x="9445288" y="4895582"/>
                  <a:pt x="9525605" y="4923519"/>
                  <a:pt x="9571207" y="4952276"/>
                </a:cubicBezTo>
                <a:cubicBezTo>
                  <a:pt x="9616809" y="4981035"/>
                  <a:pt x="9639610" y="5024993"/>
                  <a:pt x="9639610" y="5084152"/>
                </a:cubicBezTo>
                <a:cubicBezTo>
                  <a:pt x="9639610" y="5153171"/>
                  <a:pt x="9614344" y="5202676"/>
                  <a:pt x="9563812" y="5232666"/>
                </a:cubicBezTo>
                <a:cubicBezTo>
                  <a:pt x="9513280" y="5262657"/>
                  <a:pt x="9448985" y="5277652"/>
                  <a:pt x="9370928" y="5277652"/>
                </a:cubicBezTo>
                <a:cubicBezTo>
                  <a:pt x="9283833" y="5277652"/>
                  <a:pt x="9211322" y="5258548"/>
                  <a:pt x="9153395" y="5220341"/>
                </a:cubicBezTo>
                <a:cubicBezTo>
                  <a:pt x="9095469" y="5182135"/>
                  <a:pt x="9066505" y="5116197"/>
                  <a:pt x="9066505" y="5022528"/>
                </a:cubicBezTo>
                <a:lnTo>
                  <a:pt x="8868075" y="5022528"/>
                </a:lnTo>
                <a:cubicBezTo>
                  <a:pt x="8868075" y="5096477"/>
                  <a:pt x="8881017" y="5159539"/>
                  <a:pt x="8906899" y="5211714"/>
                </a:cubicBezTo>
                <a:cubicBezTo>
                  <a:pt x="8932781" y="5263889"/>
                  <a:pt x="8968727" y="5305999"/>
                  <a:pt x="9014741" y="5338044"/>
                </a:cubicBezTo>
                <a:cubicBezTo>
                  <a:pt x="9060753" y="5370088"/>
                  <a:pt x="9113956" y="5393505"/>
                  <a:pt x="9174347" y="5408295"/>
                </a:cubicBezTo>
                <a:cubicBezTo>
                  <a:pt x="9234739" y="5423085"/>
                  <a:pt x="9298622" y="5430480"/>
                  <a:pt x="9365999" y="5430480"/>
                </a:cubicBezTo>
                <a:cubicBezTo>
                  <a:pt x="9433373" y="5430480"/>
                  <a:pt x="9496025" y="5423496"/>
                  <a:pt x="9553952" y="5409528"/>
                </a:cubicBezTo>
                <a:cubicBezTo>
                  <a:pt x="9611879" y="5395560"/>
                  <a:pt x="9662411" y="5373991"/>
                  <a:pt x="9705548" y="5344822"/>
                </a:cubicBezTo>
                <a:cubicBezTo>
                  <a:pt x="9748684" y="5315654"/>
                  <a:pt x="9782372" y="5278268"/>
                  <a:pt x="9806611" y="5232666"/>
                </a:cubicBezTo>
                <a:cubicBezTo>
                  <a:pt x="9830849" y="5187064"/>
                  <a:pt x="9842969" y="5133041"/>
                  <a:pt x="9842969" y="5070595"/>
                </a:cubicBezTo>
                <a:cubicBezTo>
                  <a:pt x="9842969" y="4998289"/>
                  <a:pt x="9827563" y="4938925"/>
                  <a:pt x="9796751" y="4892501"/>
                </a:cubicBezTo>
                <a:cubicBezTo>
                  <a:pt x="9765939" y="4846078"/>
                  <a:pt x="9720132" y="4808076"/>
                  <a:pt x="9659329" y="4778496"/>
                </a:cubicBezTo>
                <a:cubicBezTo>
                  <a:pt x="9598526" y="4748917"/>
                  <a:pt x="9523345" y="4723446"/>
                  <a:pt x="9433785" y="4702082"/>
                </a:cubicBezTo>
                <a:cubicBezTo>
                  <a:pt x="9351619" y="4682363"/>
                  <a:pt x="9286298" y="4663670"/>
                  <a:pt x="9237820" y="4646004"/>
                </a:cubicBezTo>
                <a:cubicBezTo>
                  <a:pt x="9189342" y="4628339"/>
                  <a:pt x="9154832" y="4608414"/>
                  <a:pt x="9134292" y="4586229"/>
                </a:cubicBezTo>
                <a:cubicBezTo>
                  <a:pt x="9113750" y="4564044"/>
                  <a:pt x="9103480" y="4536930"/>
                  <a:pt x="9103480" y="4504885"/>
                </a:cubicBezTo>
                <a:cubicBezTo>
                  <a:pt x="9103480" y="4449013"/>
                  <a:pt x="9126485" y="4407930"/>
                  <a:pt x="9172499" y="4381637"/>
                </a:cubicBezTo>
                <a:cubicBezTo>
                  <a:pt x="9218511" y="4355344"/>
                  <a:pt x="9278492" y="4342197"/>
                  <a:pt x="9352441" y="4342197"/>
                </a:cubicBezTo>
                <a:cubicBezTo>
                  <a:pt x="9425568" y="4342197"/>
                  <a:pt x="9487603" y="4359863"/>
                  <a:pt x="9538546" y="4395194"/>
                </a:cubicBezTo>
                <a:cubicBezTo>
                  <a:pt x="9589488" y="4430525"/>
                  <a:pt x="9614960" y="4490917"/>
                  <a:pt x="9614960" y="4576369"/>
                </a:cubicBezTo>
                <a:lnTo>
                  <a:pt x="9814622" y="4576369"/>
                </a:lnTo>
                <a:cubicBezTo>
                  <a:pt x="9814622" y="4507350"/>
                  <a:pt x="9802297" y="4448191"/>
                  <a:pt x="9777648" y="4398892"/>
                </a:cubicBezTo>
                <a:cubicBezTo>
                  <a:pt x="9752998" y="4349592"/>
                  <a:pt x="9719515" y="4309331"/>
                  <a:pt x="9677200" y="4278108"/>
                </a:cubicBezTo>
                <a:cubicBezTo>
                  <a:pt x="9634884" y="4246886"/>
                  <a:pt x="9585997" y="4223879"/>
                  <a:pt x="9530535" y="4209089"/>
                </a:cubicBezTo>
                <a:cubicBezTo>
                  <a:pt x="9475073" y="4194299"/>
                  <a:pt x="9415708" y="4186904"/>
                  <a:pt x="9352441" y="4186904"/>
                </a:cubicBezTo>
                <a:close/>
                <a:moveTo>
                  <a:pt x="5498393" y="4186904"/>
                </a:moveTo>
                <a:cubicBezTo>
                  <a:pt x="5402259" y="4186904"/>
                  <a:pt x="5317013" y="4200873"/>
                  <a:pt x="5242653" y="4228809"/>
                </a:cubicBezTo>
                <a:cubicBezTo>
                  <a:pt x="5168293" y="4256745"/>
                  <a:pt x="5109956" y="4301115"/>
                  <a:pt x="5067640" y="4361917"/>
                </a:cubicBezTo>
                <a:cubicBezTo>
                  <a:pt x="5025325" y="4422720"/>
                  <a:pt x="5004167" y="4502420"/>
                  <a:pt x="5004167" y="4601019"/>
                </a:cubicBezTo>
                <a:lnTo>
                  <a:pt x="5203830" y="4601019"/>
                </a:lnTo>
                <a:cubicBezTo>
                  <a:pt x="5203830" y="4510637"/>
                  <a:pt x="5232177" y="4444493"/>
                  <a:pt x="5288871" y="4402589"/>
                </a:cubicBezTo>
                <a:cubicBezTo>
                  <a:pt x="5345565" y="4360685"/>
                  <a:pt x="5415406" y="4339732"/>
                  <a:pt x="5498393" y="4339732"/>
                </a:cubicBezTo>
                <a:cubicBezTo>
                  <a:pt x="5576450" y="4339732"/>
                  <a:pt x="5640951" y="4358836"/>
                  <a:pt x="5691893" y="4397043"/>
                </a:cubicBezTo>
                <a:cubicBezTo>
                  <a:pt x="5742836" y="4435250"/>
                  <a:pt x="5768307" y="4505707"/>
                  <a:pt x="5768307" y="4608414"/>
                </a:cubicBezTo>
                <a:lnTo>
                  <a:pt x="5768307" y="4692223"/>
                </a:lnTo>
                <a:cubicBezTo>
                  <a:pt x="5603154" y="4693866"/>
                  <a:pt x="5458954" y="4704753"/>
                  <a:pt x="5335705" y="4724883"/>
                </a:cubicBezTo>
                <a:cubicBezTo>
                  <a:pt x="5212457" y="4745014"/>
                  <a:pt x="5117145" y="4783016"/>
                  <a:pt x="5049769" y="4838888"/>
                </a:cubicBezTo>
                <a:cubicBezTo>
                  <a:pt x="4982393" y="4894761"/>
                  <a:pt x="4948706" y="4976516"/>
                  <a:pt x="4948706" y="5084152"/>
                </a:cubicBezTo>
                <a:cubicBezTo>
                  <a:pt x="4948706" y="5159745"/>
                  <a:pt x="4965755" y="5223217"/>
                  <a:pt x="4999854" y="5274571"/>
                </a:cubicBezTo>
                <a:cubicBezTo>
                  <a:pt x="5033952" y="5325925"/>
                  <a:pt x="5079554" y="5364748"/>
                  <a:pt x="5136660" y="5391040"/>
                </a:cubicBezTo>
                <a:cubicBezTo>
                  <a:pt x="5193764" y="5417334"/>
                  <a:pt x="5256826" y="5430480"/>
                  <a:pt x="5325846" y="5430480"/>
                </a:cubicBezTo>
                <a:cubicBezTo>
                  <a:pt x="5422801" y="5430480"/>
                  <a:pt x="5507637" y="5411787"/>
                  <a:pt x="5580353" y="5374402"/>
                </a:cubicBezTo>
                <a:cubicBezTo>
                  <a:pt x="5653070" y="5337017"/>
                  <a:pt x="5716953" y="5287512"/>
                  <a:pt x="5772004" y="5225888"/>
                </a:cubicBezTo>
                <a:lnTo>
                  <a:pt x="5780632" y="5408295"/>
                </a:lnTo>
                <a:lnTo>
                  <a:pt x="5972899" y="5408295"/>
                </a:lnTo>
                <a:lnTo>
                  <a:pt x="5972899" y="4605949"/>
                </a:lnTo>
                <a:cubicBezTo>
                  <a:pt x="5972899" y="4519675"/>
                  <a:pt x="5959753" y="4449218"/>
                  <a:pt x="5933459" y="4394578"/>
                </a:cubicBezTo>
                <a:cubicBezTo>
                  <a:pt x="5907167" y="4339938"/>
                  <a:pt x="5871630" y="4297417"/>
                  <a:pt x="5826850" y="4267016"/>
                </a:cubicBezTo>
                <a:cubicBezTo>
                  <a:pt x="5782069" y="4236615"/>
                  <a:pt x="5731537" y="4215663"/>
                  <a:pt x="5675254" y="4204159"/>
                </a:cubicBezTo>
                <a:cubicBezTo>
                  <a:pt x="5618971" y="4192656"/>
                  <a:pt x="5560018" y="4186904"/>
                  <a:pt x="5498393" y="4186904"/>
                </a:cubicBezTo>
                <a:close/>
                <a:moveTo>
                  <a:pt x="7750167" y="3749373"/>
                </a:moveTo>
                <a:lnTo>
                  <a:pt x="7750167" y="5408295"/>
                </a:lnTo>
                <a:lnTo>
                  <a:pt x="7955992" y="5408295"/>
                </a:lnTo>
                <a:lnTo>
                  <a:pt x="7955992" y="4784659"/>
                </a:lnTo>
                <a:lnTo>
                  <a:pt x="8534026" y="5408295"/>
                </a:lnTo>
                <a:lnTo>
                  <a:pt x="8790383" y="5408295"/>
                </a:lnTo>
                <a:lnTo>
                  <a:pt x="8198791" y="4769869"/>
                </a:lnTo>
                <a:lnTo>
                  <a:pt x="8741083" y="4207857"/>
                </a:lnTo>
                <a:lnTo>
                  <a:pt x="8498284" y="4207857"/>
                </a:lnTo>
                <a:lnTo>
                  <a:pt x="7955992" y="4773566"/>
                </a:lnTo>
                <a:lnTo>
                  <a:pt x="7955992" y="3749373"/>
                </a:lnTo>
                <a:close/>
                <a:moveTo>
                  <a:pt x="3625843" y="3749373"/>
                </a:moveTo>
                <a:lnTo>
                  <a:pt x="3625843" y="5408295"/>
                </a:lnTo>
                <a:lnTo>
                  <a:pt x="3831667" y="5408295"/>
                </a:lnTo>
                <a:lnTo>
                  <a:pt x="3831667" y="4557882"/>
                </a:lnTo>
                <a:cubicBezTo>
                  <a:pt x="3868642" y="4509404"/>
                  <a:pt x="3917530" y="4464829"/>
                  <a:pt x="3978333" y="4424158"/>
                </a:cubicBezTo>
                <a:cubicBezTo>
                  <a:pt x="4039135" y="4383486"/>
                  <a:pt x="4114316" y="4363150"/>
                  <a:pt x="4203877" y="4363150"/>
                </a:cubicBezTo>
                <a:cubicBezTo>
                  <a:pt x="4263857" y="4363150"/>
                  <a:pt x="4309870" y="4376091"/>
                  <a:pt x="4341915" y="4401973"/>
                </a:cubicBezTo>
                <a:cubicBezTo>
                  <a:pt x="4373959" y="4427855"/>
                  <a:pt x="4395939" y="4463392"/>
                  <a:pt x="4407853" y="4508583"/>
                </a:cubicBezTo>
                <a:cubicBezTo>
                  <a:pt x="4419767" y="4553774"/>
                  <a:pt x="4425724" y="4605127"/>
                  <a:pt x="4425724" y="4662643"/>
                </a:cubicBezTo>
                <a:lnTo>
                  <a:pt x="4425724" y="5408295"/>
                </a:lnTo>
                <a:lnTo>
                  <a:pt x="4631548" y="5408295"/>
                </a:lnTo>
                <a:lnTo>
                  <a:pt x="4631548" y="4634296"/>
                </a:lnTo>
                <a:cubicBezTo>
                  <a:pt x="4631548" y="4492971"/>
                  <a:pt x="4602174" y="4383691"/>
                  <a:pt x="4543426" y="4306455"/>
                </a:cubicBezTo>
                <a:cubicBezTo>
                  <a:pt x="4484677" y="4229220"/>
                  <a:pt x="4387927" y="4190602"/>
                  <a:pt x="4253176" y="4190602"/>
                </a:cubicBezTo>
                <a:cubicBezTo>
                  <a:pt x="4146361" y="4190602"/>
                  <a:pt x="4058444" y="4212170"/>
                  <a:pt x="3989425" y="4255307"/>
                </a:cubicBezTo>
                <a:cubicBezTo>
                  <a:pt x="3920406" y="4298444"/>
                  <a:pt x="3867409" y="4344252"/>
                  <a:pt x="3830435" y="4392729"/>
                </a:cubicBezTo>
                <a:lnTo>
                  <a:pt x="3830435" y="3749373"/>
                </a:lnTo>
                <a:close/>
                <a:moveTo>
                  <a:pt x="2239923" y="3749373"/>
                </a:moveTo>
                <a:lnTo>
                  <a:pt x="2239923" y="3935478"/>
                </a:lnTo>
                <a:lnTo>
                  <a:pt x="2711963" y="3935478"/>
                </a:lnTo>
                <a:lnTo>
                  <a:pt x="2711963" y="5408295"/>
                </a:lnTo>
                <a:lnTo>
                  <a:pt x="2932578" y="5408295"/>
                </a:lnTo>
                <a:lnTo>
                  <a:pt x="2932578" y="3935478"/>
                </a:lnTo>
                <a:lnTo>
                  <a:pt x="3403386" y="3935478"/>
                </a:lnTo>
                <a:lnTo>
                  <a:pt x="3403386" y="3749373"/>
                </a:lnTo>
                <a:close/>
                <a:moveTo>
                  <a:pt x="692607" y="1433133"/>
                </a:moveTo>
                <a:cubicBezTo>
                  <a:pt x="697537" y="1610611"/>
                  <a:pt x="718900" y="1786445"/>
                  <a:pt x="756697" y="1960636"/>
                </a:cubicBezTo>
                <a:cubicBezTo>
                  <a:pt x="580862" y="2104425"/>
                  <a:pt x="439127" y="2176321"/>
                  <a:pt x="331490" y="2176321"/>
                </a:cubicBezTo>
                <a:cubicBezTo>
                  <a:pt x="255898" y="2176321"/>
                  <a:pt x="218102" y="2136059"/>
                  <a:pt x="218102" y="2055537"/>
                </a:cubicBezTo>
                <a:cubicBezTo>
                  <a:pt x="218102" y="1956117"/>
                  <a:pt x="251379" y="1856286"/>
                  <a:pt x="317933" y="1756044"/>
                </a:cubicBezTo>
                <a:cubicBezTo>
                  <a:pt x="403385" y="1627866"/>
                  <a:pt x="528276" y="1520229"/>
                  <a:pt x="692607" y="1433133"/>
                </a:cubicBezTo>
                <a:close/>
                <a:moveTo>
                  <a:pt x="1263247" y="1295095"/>
                </a:moveTo>
                <a:cubicBezTo>
                  <a:pt x="1158897" y="1510369"/>
                  <a:pt x="1023324" y="1705512"/>
                  <a:pt x="856528" y="1880525"/>
                </a:cubicBezTo>
                <a:cubicBezTo>
                  <a:pt x="826126" y="1736735"/>
                  <a:pt x="809693" y="1570761"/>
                  <a:pt x="807228" y="1382601"/>
                </a:cubicBezTo>
                <a:cubicBezTo>
                  <a:pt x="941158" y="1326729"/>
                  <a:pt x="1093165" y="1297560"/>
                  <a:pt x="1263247" y="1295095"/>
                </a:cubicBezTo>
                <a:close/>
                <a:moveTo>
                  <a:pt x="11264845" y="977114"/>
                </a:moveTo>
                <a:cubicBezTo>
                  <a:pt x="11195004" y="977114"/>
                  <a:pt x="11121467" y="985742"/>
                  <a:pt x="11044231" y="1002997"/>
                </a:cubicBezTo>
                <a:cubicBezTo>
                  <a:pt x="10985072" y="1016143"/>
                  <a:pt x="10879078" y="1046955"/>
                  <a:pt x="10726250" y="1095433"/>
                </a:cubicBezTo>
                <a:cubicBezTo>
                  <a:pt x="10611219" y="1131586"/>
                  <a:pt x="10517139" y="1150895"/>
                  <a:pt x="10444012" y="1153360"/>
                </a:cubicBezTo>
                <a:cubicBezTo>
                  <a:pt x="10471126" y="1217449"/>
                  <a:pt x="10492900" y="1261818"/>
                  <a:pt x="10509333" y="1286468"/>
                </a:cubicBezTo>
                <a:cubicBezTo>
                  <a:pt x="10524945" y="1308652"/>
                  <a:pt x="10540145" y="1319745"/>
                  <a:pt x="10554935" y="1319745"/>
                </a:cubicBezTo>
                <a:cubicBezTo>
                  <a:pt x="10563973" y="1319745"/>
                  <a:pt x="10575065" y="1315637"/>
                  <a:pt x="10588212" y="1307420"/>
                </a:cubicBezTo>
                <a:lnTo>
                  <a:pt x="10636279" y="1279073"/>
                </a:lnTo>
                <a:cubicBezTo>
                  <a:pt x="10746381" y="1228130"/>
                  <a:pt x="10824439" y="1194442"/>
                  <a:pt x="10870451" y="1178009"/>
                </a:cubicBezTo>
                <a:cubicBezTo>
                  <a:pt x="11039711" y="1124602"/>
                  <a:pt x="11159262" y="1097898"/>
                  <a:pt x="11229103" y="1097898"/>
                </a:cubicBezTo>
                <a:cubicBezTo>
                  <a:pt x="11454236" y="1097898"/>
                  <a:pt x="11566804" y="1240044"/>
                  <a:pt x="11566804" y="1524337"/>
                </a:cubicBezTo>
                <a:cubicBezTo>
                  <a:pt x="11566804" y="1696885"/>
                  <a:pt x="11518737" y="1847658"/>
                  <a:pt x="11422603" y="1976658"/>
                </a:cubicBezTo>
                <a:cubicBezTo>
                  <a:pt x="11292781" y="2148384"/>
                  <a:pt x="11117358" y="2282725"/>
                  <a:pt x="10896333" y="2379680"/>
                </a:cubicBezTo>
                <a:cubicBezTo>
                  <a:pt x="10930843" y="2392005"/>
                  <a:pt x="10962477" y="2414190"/>
                  <a:pt x="10991234" y="2446234"/>
                </a:cubicBezTo>
                <a:cubicBezTo>
                  <a:pt x="10999451" y="2455273"/>
                  <a:pt x="11008489" y="2459791"/>
                  <a:pt x="11018349" y="2459791"/>
                </a:cubicBezTo>
                <a:cubicBezTo>
                  <a:pt x="11027387" y="2459791"/>
                  <a:pt x="11038891" y="2456094"/>
                  <a:pt x="11052858" y="2448699"/>
                </a:cubicBezTo>
                <a:cubicBezTo>
                  <a:pt x="11227871" y="2362426"/>
                  <a:pt x="11375769" y="2246983"/>
                  <a:pt x="11496552" y="2102372"/>
                </a:cubicBezTo>
                <a:cubicBezTo>
                  <a:pt x="11636233" y="1940505"/>
                  <a:pt x="11706074" y="1749471"/>
                  <a:pt x="11706074" y="1529267"/>
                </a:cubicBezTo>
                <a:cubicBezTo>
                  <a:pt x="11706074" y="1355076"/>
                  <a:pt x="11664991" y="1219092"/>
                  <a:pt x="11582826" y="1121315"/>
                </a:cubicBezTo>
                <a:cubicBezTo>
                  <a:pt x="11502303" y="1025181"/>
                  <a:pt x="11396309" y="977114"/>
                  <a:pt x="11264845" y="977114"/>
                </a:cubicBezTo>
                <a:close/>
                <a:moveTo>
                  <a:pt x="6702194" y="876051"/>
                </a:moveTo>
                <a:cubicBezTo>
                  <a:pt x="6698908" y="876051"/>
                  <a:pt x="6695210" y="876873"/>
                  <a:pt x="6691102" y="878516"/>
                </a:cubicBezTo>
                <a:cubicBezTo>
                  <a:pt x="6663166" y="892484"/>
                  <a:pt x="6633586" y="911793"/>
                  <a:pt x="6602363" y="936443"/>
                </a:cubicBezTo>
                <a:cubicBezTo>
                  <a:pt x="6788879" y="1101595"/>
                  <a:pt x="6921576" y="1312761"/>
                  <a:pt x="7000455" y="1569939"/>
                </a:cubicBezTo>
                <a:cubicBezTo>
                  <a:pt x="7003741" y="1583907"/>
                  <a:pt x="7010726" y="1590891"/>
                  <a:pt x="7021407" y="1590891"/>
                </a:cubicBezTo>
                <a:cubicBezTo>
                  <a:pt x="7027158" y="1590891"/>
                  <a:pt x="7033732" y="1588837"/>
                  <a:pt x="7041127" y="1584729"/>
                </a:cubicBezTo>
                <a:cubicBezTo>
                  <a:pt x="7076458" y="1567474"/>
                  <a:pt x="7102751" y="1551452"/>
                  <a:pt x="7120006" y="1536662"/>
                </a:cubicBezTo>
                <a:cubicBezTo>
                  <a:pt x="7125757" y="1530910"/>
                  <a:pt x="7128633" y="1524337"/>
                  <a:pt x="7128633" y="1516942"/>
                </a:cubicBezTo>
                <a:cubicBezTo>
                  <a:pt x="7128633" y="1513655"/>
                  <a:pt x="7127401" y="1507082"/>
                  <a:pt x="7124936" y="1497222"/>
                </a:cubicBezTo>
                <a:cubicBezTo>
                  <a:pt x="7042770" y="1249904"/>
                  <a:pt x="6909662" y="1046134"/>
                  <a:pt x="6725611" y="885911"/>
                </a:cubicBezTo>
                <a:cubicBezTo>
                  <a:pt x="6717395" y="879338"/>
                  <a:pt x="6709589" y="876051"/>
                  <a:pt x="6702194" y="876051"/>
                </a:cubicBezTo>
                <a:close/>
                <a:moveTo>
                  <a:pt x="6741633" y="475494"/>
                </a:moveTo>
                <a:cubicBezTo>
                  <a:pt x="6738347" y="475494"/>
                  <a:pt x="6734650" y="476726"/>
                  <a:pt x="6730541" y="479192"/>
                </a:cubicBezTo>
                <a:lnTo>
                  <a:pt x="6655360" y="532188"/>
                </a:lnTo>
                <a:cubicBezTo>
                  <a:pt x="6763818" y="611067"/>
                  <a:pt x="6860363" y="717882"/>
                  <a:pt x="6944993" y="852634"/>
                </a:cubicBezTo>
                <a:cubicBezTo>
                  <a:pt x="6950744" y="860029"/>
                  <a:pt x="6956496" y="863726"/>
                  <a:pt x="6962248" y="863726"/>
                </a:cubicBezTo>
                <a:cubicBezTo>
                  <a:pt x="6965534" y="863726"/>
                  <a:pt x="6969232" y="861672"/>
                  <a:pt x="6973340" y="857564"/>
                </a:cubicBezTo>
                <a:lnTo>
                  <a:pt x="7033732" y="807032"/>
                </a:lnTo>
                <a:cubicBezTo>
                  <a:pt x="7038662" y="802924"/>
                  <a:pt x="7041127" y="798816"/>
                  <a:pt x="7041127" y="794707"/>
                </a:cubicBezTo>
                <a:cubicBezTo>
                  <a:pt x="7041127" y="792242"/>
                  <a:pt x="7039483" y="788956"/>
                  <a:pt x="7036197" y="784847"/>
                </a:cubicBezTo>
                <a:cubicBezTo>
                  <a:pt x="6943350" y="646809"/>
                  <a:pt x="6848448" y="544924"/>
                  <a:pt x="6751493" y="479192"/>
                </a:cubicBezTo>
                <a:cubicBezTo>
                  <a:pt x="6747385" y="476726"/>
                  <a:pt x="6744098" y="475494"/>
                  <a:pt x="6741633" y="475494"/>
                </a:cubicBezTo>
                <a:close/>
                <a:moveTo>
                  <a:pt x="3881041" y="433590"/>
                </a:moveTo>
                <a:cubicBezTo>
                  <a:pt x="3904048" y="512468"/>
                  <a:pt x="3919658" y="599975"/>
                  <a:pt x="3927875" y="696108"/>
                </a:cubicBezTo>
                <a:cubicBezTo>
                  <a:pt x="3945130" y="962325"/>
                  <a:pt x="3953757" y="1162809"/>
                  <a:pt x="3953757" y="1297560"/>
                </a:cubicBezTo>
                <a:cubicBezTo>
                  <a:pt x="3953757" y="1617184"/>
                  <a:pt x="3884738" y="1870254"/>
                  <a:pt x="3746700" y="2056770"/>
                </a:cubicBezTo>
                <a:cubicBezTo>
                  <a:pt x="3697401" y="2124145"/>
                  <a:pt x="3641939" y="2182894"/>
                  <a:pt x="3580315" y="2233015"/>
                </a:cubicBezTo>
                <a:cubicBezTo>
                  <a:pt x="3517048" y="2283957"/>
                  <a:pt x="3428720" y="2339830"/>
                  <a:pt x="3315331" y="2400632"/>
                </a:cubicBezTo>
                <a:cubicBezTo>
                  <a:pt x="3352306" y="2408027"/>
                  <a:pt x="3386815" y="2424460"/>
                  <a:pt x="3418860" y="2449931"/>
                </a:cubicBezTo>
                <a:cubicBezTo>
                  <a:pt x="3427076" y="2457326"/>
                  <a:pt x="3435293" y="2461024"/>
                  <a:pt x="3443509" y="2461024"/>
                </a:cubicBezTo>
                <a:cubicBezTo>
                  <a:pt x="3450905" y="2461024"/>
                  <a:pt x="3459532" y="2458148"/>
                  <a:pt x="3469391" y="2452397"/>
                </a:cubicBezTo>
                <a:cubicBezTo>
                  <a:pt x="3631257" y="2364479"/>
                  <a:pt x="3765598" y="2249448"/>
                  <a:pt x="3872414" y="2107301"/>
                </a:cubicBezTo>
                <a:cubicBezTo>
                  <a:pt x="4013738" y="1924072"/>
                  <a:pt x="4084401" y="1652104"/>
                  <a:pt x="4084401" y="1291398"/>
                </a:cubicBezTo>
                <a:cubicBezTo>
                  <a:pt x="4084401" y="1113099"/>
                  <a:pt x="4075362" y="888787"/>
                  <a:pt x="4057286" y="618462"/>
                </a:cubicBezTo>
                <a:cubicBezTo>
                  <a:pt x="4056464" y="609424"/>
                  <a:pt x="4056054" y="600386"/>
                  <a:pt x="4056054" y="591347"/>
                </a:cubicBezTo>
                <a:cubicBezTo>
                  <a:pt x="4056054" y="551908"/>
                  <a:pt x="4059751" y="520274"/>
                  <a:pt x="4067146" y="496446"/>
                </a:cubicBezTo>
                <a:cubicBezTo>
                  <a:pt x="4067967" y="492338"/>
                  <a:pt x="4068378" y="488640"/>
                  <a:pt x="4068378" y="485354"/>
                </a:cubicBezTo>
                <a:cubicBezTo>
                  <a:pt x="4068378" y="469742"/>
                  <a:pt x="4056875" y="459472"/>
                  <a:pt x="4033869" y="454542"/>
                </a:cubicBezTo>
                <a:cubicBezTo>
                  <a:pt x="3987856" y="443039"/>
                  <a:pt x="3936914" y="436054"/>
                  <a:pt x="3881041" y="433590"/>
                </a:cubicBezTo>
                <a:close/>
                <a:moveTo>
                  <a:pt x="5812342" y="431125"/>
                </a:moveTo>
                <a:cubicBezTo>
                  <a:pt x="5813163" y="449201"/>
                  <a:pt x="5813574" y="468921"/>
                  <a:pt x="5813574" y="490284"/>
                </a:cubicBezTo>
                <a:cubicBezTo>
                  <a:pt x="5813574" y="551908"/>
                  <a:pt x="5806179" y="614765"/>
                  <a:pt x="5791389" y="678854"/>
                </a:cubicBezTo>
                <a:cubicBezTo>
                  <a:pt x="5766739" y="788134"/>
                  <a:pt x="5735106" y="906863"/>
                  <a:pt x="5696488" y="1035041"/>
                </a:cubicBezTo>
                <a:cubicBezTo>
                  <a:pt x="5532157" y="1058048"/>
                  <a:pt x="5411784" y="1073659"/>
                  <a:pt x="5335370" y="1081876"/>
                </a:cubicBezTo>
                <a:cubicBezTo>
                  <a:pt x="5264708" y="1090092"/>
                  <a:pt x="5199798" y="1094201"/>
                  <a:pt x="5140639" y="1094201"/>
                </a:cubicBezTo>
                <a:cubicBezTo>
                  <a:pt x="5120097" y="1094201"/>
                  <a:pt x="5099966" y="1093790"/>
                  <a:pt x="5080246" y="1092968"/>
                </a:cubicBezTo>
                <a:cubicBezTo>
                  <a:pt x="5092571" y="1144732"/>
                  <a:pt x="5108594" y="1191567"/>
                  <a:pt x="5128314" y="1233471"/>
                </a:cubicBezTo>
                <a:cubicBezTo>
                  <a:pt x="5134887" y="1246618"/>
                  <a:pt x="5144747" y="1253191"/>
                  <a:pt x="5157893" y="1253191"/>
                </a:cubicBezTo>
                <a:cubicBezTo>
                  <a:pt x="5166110" y="1253191"/>
                  <a:pt x="5177202" y="1249904"/>
                  <a:pt x="5191170" y="1243331"/>
                </a:cubicBezTo>
                <a:cubicBezTo>
                  <a:pt x="5224858" y="1226898"/>
                  <a:pt x="5271282" y="1213751"/>
                  <a:pt x="5330441" y="1203892"/>
                </a:cubicBezTo>
                <a:cubicBezTo>
                  <a:pt x="5400281" y="1191567"/>
                  <a:pt x="5510383" y="1174723"/>
                  <a:pt x="5660746" y="1153360"/>
                </a:cubicBezTo>
                <a:cubicBezTo>
                  <a:pt x="5520243" y="1564187"/>
                  <a:pt x="5355501" y="1932700"/>
                  <a:pt x="5166520" y="2258897"/>
                </a:cubicBezTo>
                <a:cubicBezTo>
                  <a:pt x="5162412" y="2266292"/>
                  <a:pt x="5160358" y="2272043"/>
                  <a:pt x="5160358" y="2276152"/>
                </a:cubicBezTo>
                <a:cubicBezTo>
                  <a:pt x="5160358" y="2281081"/>
                  <a:pt x="5163234" y="2285190"/>
                  <a:pt x="5168985" y="2288477"/>
                </a:cubicBezTo>
                <a:cubicBezTo>
                  <a:pt x="5176381" y="2294228"/>
                  <a:pt x="5189116" y="2303266"/>
                  <a:pt x="5207192" y="2315591"/>
                </a:cubicBezTo>
                <a:cubicBezTo>
                  <a:pt x="5231842" y="2332024"/>
                  <a:pt x="5246221" y="2341884"/>
                  <a:pt x="5250329" y="2345170"/>
                </a:cubicBezTo>
                <a:cubicBezTo>
                  <a:pt x="5253616" y="2347635"/>
                  <a:pt x="5257724" y="2348868"/>
                  <a:pt x="5262654" y="2348868"/>
                </a:cubicBezTo>
                <a:cubicBezTo>
                  <a:pt x="5271692" y="2348868"/>
                  <a:pt x="5278266" y="2343938"/>
                  <a:pt x="5282374" y="2334078"/>
                </a:cubicBezTo>
                <a:cubicBezTo>
                  <a:pt x="5491074" y="1946257"/>
                  <a:pt x="5662800" y="1545700"/>
                  <a:pt x="5797551" y="1132407"/>
                </a:cubicBezTo>
                <a:cubicBezTo>
                  <a:pt x="5921621" y="1114331"/>
                  <a:pt x="6018166" y="1105293"/>
                  <a:pt x="6087185" y="1105293"/>
                </a:cubicBezTo>
                <a:cubicBezTo>
                  <a:pt x="6153739" y="1105293"/>
                  <a:pt x="6200984" y="1123369"/>
                  <a:pt x="6228921" y="1159522"/>
                </a:cubicBezTo>
                <a:cubicBezTo>
                  <a:pt x="6259322" y="1199783"/>
                  <a:pt x="6274522" y="1274965"/>
                  <a:pt x="6274522" y="1385066"/>
                </a:cubicBezTo>
                <a:cubicBezTo>
                  <a:pt x="6274522" y="1704690"/>
                  <a:pt x="6234261" y="1951187"/>
                  <a:pt x="6153739" y="2124556"/>
                </a:cubicBezTo>
                <a:cubicBezTo>
                  <a:pt x="6112656" y="2210830"/>
                  <a:pt x="6055962" y="2253967"/>
                  <a:pt x="5983656" y="2253967"/>
                </a:cubicBezTo>
                <a:cubicBezTo>
                  <a:pt x="5897383" y="2253967"/>
                  <a:pt x="5801660" y="2230961"/>
                  <a:pt x="5696488" y="2184948"/>
                </a:cubicBezTo>
                <a:cubicBezTo>
                  <a:pt x="5712921" y="2228495"/>
                  <a:pt x="5721138" y="2269168"/>
                  <a:pt x="5721138" y="2306964"/>
                </a:cubicBezTo>
                <a:cubicBezTo>
                  <a:pt x="5721138" y="2323397"/>
                  <a:pt x="5728943" y="2334078"/>
                  <a:pt x="5744555" y="2339008"/>
                </a:cubicBezTo>
                <a:cubicBezTo>
                  <a:pt x="5825899" y="2369409"/>
                  <a:pt x="5912994" y="2384610"/>
                  <a:pt x="6005842" y="2384610"/>
                </a:cubicBezTo>
                <a:cubicBezTo>
                  <a:pt x="6120051" y="2384610"/>
                  <a:pt x="6207557" y="2320521"/>
                  <a:pt x="6268360" y="2192343"/>
                </a:cubicBezTo>
                <a:cubicBezTo>
                  <a:pt x="6359564" y="2002540"/>
                  <a:pt x="6405166" y="1732627"/>
                  <a:pt x="6405166" y="1382601"/>
                </a:cubicBezTo>
                <a:cubicBezTo>
                  <a:pt x="6405166" y="1250315"/>
                  <a:pt x="6382570" y="1154181"/>
                  <a:pt x="6337379" y="1094201"/>
                </a:cubicBezTo>
                <a:cubicBezTo>
                  <a:pt x="6289723" y="1029290"/>
                  <a:pt x="6206325" y="996834"/>
                  <a:pt x="6087185" y="996834"/>
                </a:cubicBezTo>
                <a:cubicBezTo>
                  <a:pt x="6016522" y="996834"/>
                  <a:pt x="5930660" y="1004229"/>
                  <a:pt x="5829596" y="1019019"/>
                </a:cubicBezTo>
                <a:cubicBezTo>
                  <a:pt x="5867392" y="899057"/>
                  <a:pt x="5905189" y="769647"/>
                  <a:pt x="5942985" y="630787"/>
                </a:cubicBezTo>
                <a:cubicBezTo>
                  <a:pt x="5952023" y="597921"/>
                  <a:pt x="5967223" y="570806"/>
                  <a:pt x="5988586" y="549443"/>
                </a:cubicBezTo>
                <a:cubicBezTo>
                  <a:pt x="5997625" y="542048"/>
                  <a:pt x="6002144" y="533421"/>
                  <a:pt x="6002144" y="523561"/>
                </a:cubicBezTo>
                <a:cubicBezTo>
                  <a:pt x="6002144" y="511236"/>
                  <a:pt x="5995981" y="501376"/>
                  <a:pt x="5983656" y="493981"/>
                </a:cubicBezTo>
                <a:cubicBezTo>
                  <a:pt x="5934358" y="468510"/>
                  <a:pt x="5877252" y="447558"/>
                  <a:pt x="5812342" y="431125"/>
                </a:cubicBezTo>
                <a:close/>
                <a:moveTo>
                  <a:pt x="3091019" y="418800"/>
                </a:moveTo>
                <a:cubicBezTo>
                  <a:pt x="3092663" y="436054"/>
                  <a:pt x="3093484" y="453309"/>
                  <a:pt x="3093484" y="470564"/>
                </a:cubicBezTo>
                <a:cubicBezTo>
                  <a:pt x="3093484" y="517398"/>
                  <a:pt x="3085267" y="592580"/>
                  <a:pt x="3068834" y="696108"/>
                </a:cubicBezTo>
                <a:cubicBezTo>
                  <a:pt x="3029395" y="937675"/>
                  <a:pt x="3009676" y="1131997"/>
                  <a:pt x="3009676" y="1279073"/>
                </a:cubicBezTo>
                <a:cubicBezTo>
                  <a:pt x="3009676" y="1476270"/>
                  <a:pt x="3029806" y="1627455"/>
                  <a:pt x="3070067" y="1732627"/>
                </a:cubicBezTo>
                <a:cubicBezTo>
                  <a:pt x="3075819" y="1749881"/>
                  <a:pt x="3083214" y="1758509"/>
                  <a:pt x="3092252" y="1758509"/>
                </a:cubicBezTo>
                <a:cubicBezTo>
                  <a:pt x="3134978" y="1755222"/>
                  <a:pt x="3165379" y="1750292"/>
                  <a:pt x="3183455" y="1743719"/>
                </a:cubicBezTo>
                <a:cubicBezTo>
                  <a:pt x="3192493" y="1739611"/>
                  <a:pt x="3197012" y="1732627"/>
                  <a:pt x="3197012" y="1722767"/>
                </a:cubicBezTo>
                <a:lnTo>
                  <a:pt x="3197012" y="1710442"/>
                </a:lnTo>
                <a:cubicBezTo>
                  <a:pt x="3197012" y="1691544"/>
                  <a:pt x="3203586" y="1664840"/>
                  <a:pt x="3216733" y="1630330"/>
                </a:cubicBezTo>
                <a:cubicBezTo>
                  <a:pt x="3264389" y="1507904"/>
                  <a:pt x="3318207" y="1394926"/>
                  <a:pt x="3378188" y="1291398"/>
                </a:cubicBezTo>
                <a:cubicBezTo>
                  <a:pt x="3384761" y="1280716"/>
                  <a:pt x="3388048" y="1271267"/>
                  <a:pt x="3388048" y="1263051"/>
                </a:cubicBezTo>
                <a:cubicBezTo>
                  <a:pt x="3388048" y="1254834"/>
                  <a:pt x="3384761" y="1245796"/>
                  <a:pt x="3378188" y="1235936"/>
                </a:cubicBezTo>
                <a:cubicBezTo>
                  <a:pt x="3361755" y="1214573"/>
                  <a:pt x="3349019" y="1189513"/>
                  <a:pt x="3339981" y="1160754"/>
                </a:cubicBezTo>
                <a:cubicBezTo>
                  <a:pt x="3226592" y="1378493"/>
                  <a:pt x="3161271" y="1505439"/>
                  <a:pt x="3144016" y="1541592"/>
                </a:cubicBezTo>
                <a:cubicBezTo>
                  <a:pt x="3134978" y="1485719"/>
                  <a:pt x="3130459" y="1386710"/>
                  <a:pt x="3130459" y="1244563"/>
                </a:cubicBezTo>
                <a:cubicBezTo>
                  <a:pt x="3130459" y="1093379"/>
                  <a:pt x="3156751" y="888787"/>
                  <a:pt x="3209338" y="630787"/>
                </a:cubicBezTo>
                <a:cubicBezTo>
                  <a:pt x="3217554" y="588061"/>
                  <a:pt x="3231933" y="555195"/>
                  <a:pt x="3252474" y="532188"/>
                </a:cubicBezTo>
                <a:cubicBezTo>
                  <a:pt x="3259048" y="525615"/>
                  <a:pt x="3262334" y="516577"/>
                  <a:pt x="3262334" y="505074"/>
                </a:cubicBezTo>
                <a:cubicBezTo>
                  <a:pt x="3262334" y="494392"/>
                  <a:pt x="3252064" y="483300"/>
                  <a:pt x="3231523" y="471797"/>
                </a:cubicBezTo>
                <a:cubicBezTo>
                  <a:pt x="3187975" y="448790"/>
                  <a:pt x="3141141" y="431125"/>
                  <a:pt x="3091019" y="418800"/>
                </a:cubicBezTo>
                <a:close/>
                <a:moveTo>
                  <a:pt x="8207055" y="406475"/>
                </a:moveTo>
                <a:cubicBezTo>
                  <a:pt x="8232526" y="471386"/>
                  <a:pt x="8250192" y="548621"/>
                  <a:pt x="8260052" y="638182"/>
                </a:cubicBezTo>
                <a:cubicBezTo>
                  <a:pt x="8292918" y="900290"/>
                  <a:pt x="8339342" y="1120083"/>
                  <a:pt x="8399323" y="1297560"/>
                </a:cubicBezTo>
                <a:cubicBezTo>
                  <a:pt x="8238278" y="1394515"/>
                  <a:pt x="8118728" y="1486541"/>
                  <a:pt x="8040670" y="1573636"/>
                </a:cubicBezTo>
                <a:cubicBezTo>
                  <a:pt x="7946180" y="1678808"/>
                  <a:pt x="7898935" y="1792607"/>
                  <a:pt x="7898935" y="1915034"/>
                </a:cubicBezTo>
                <a:cubicBezTo>
                  <a:pt x="7898935" y="2049785"/>
                  <a:pt x="7951931" y="2150849"/>
                  <a:pt x="8057925" y="2218225"/>
                </a:cubicBezTo>
                <a:cubicBezTo>
                  <a:pt x="8177065" y="2293817"/>
                  <a:pt x="8369743" y="2331613"/>
                  <a:pt x="8635959" y="2331613"/>
                </a:cubicBezTo>
                <a:cubicBezTo>
                  <a:pt x="8848768" y="2331613"/>
                  <a:pt x="9070204" y="2319699"/>
                  <a:pt x="9300268" y="2295871"/>
                </a:cubicBezTo>
                <a:cubicBezTo>
                  <a:pt x="9322452" y="2294228"/>
                  <a:pt x="9333545" y="2285601"/>
                  <a:pt x="9333545" y="2269989"/>
                </a:cubicBezTo>
                <a:cubicBezTo>
                  <a:pt x="9333545" y="2268346"/>
                  <a:pt x="9333545" y="2266292"/>
                  <a:pt x="9333545" y="2263827"/>
                </a:cubicBezTo>
                <a:cubicBezTo>
                  <a:pt x="9331080" y="2239999"/>
                  <a:pt x="9326560" y="2208776"/>
                  <a:pt x="9319987" y="2170158"/>
                </a:cubicBezTo>
                <a:cubicBezTo>
                  <a:pt x="9318343" y="2156190"/>
                  <a:pt x="9310538" y="2149206"/>
                  <a:pt x="9296570" y="2149206"/>
                </a:cubicBezTo>
                <a:cubicBezTo>
                  <a:pt x="9294926" y="2149206"/>
                  <a:pt x="9292873" y="2149206"/>
                  <a:pt x="9290408" y="2149206"/>
                </a:cubicBezTo>
                <a:cubicBezTo>
                  <a:pt x="9042267" y="2185358"/>
                  <a:pt x="8821653" y="2203435"/>
                  <a:pt x="8628564" y="2203435"/>
                </a:cubicBezTo>
                <a:cubicBezTo>
                  <a:pt x="8418221" y="2203435"/>
                  <a:pt x="8266215" y="2181250"/>
                  <a:pt x="8172546" y="2136881"/>
                </a:cubicBezTo>
                <a:cubicBezTo>
                  <a:pt x="8077234" y="2091690"/>
                  <a:pt x="8029578" y="2014454"/>
                  <a:pt x="8029578" y="1905174"/>
                </a:cubicBezTo>
                <a:cubicBezTo>
                  <a:pt x="8029578" y="1736735"/>
                  <a:pt x="8161864" y="1576101"/>
                  <a:pt x="8426437" y="1423273"/>
                </a:cubicBezTo>
                <a:cubicBezTo>
                  <a:pt x="8574335" y="1338643"/>
                  <a:pt x="8760440" y="1246207"/>
                  <a:pt x="8984752" y="1145965"/>
                </a:cubicBezTo>
                <a:cubicBezTo>
                  <a:pt x="9092388" y="1099130"/>
                  <a:pt x="9166337" y="1072016"/>
                  <a:pt x="9206599" y="1064621"/>
                </a:cubicBezTo>
                <a:cubicBezTo>
                  <a:pt x="9232892" y="1061334"/>
                  <a:pt x="9246038" y="1050242"/>
                  <a:pt x="9246038" y="1031344"/>
                </a:cubicBezTo>
                <a:cubicBezTo>
                  <a:pt x="9246038" y="1022306"/>
                  <a:pt x="9243162" y="1014089"/>
                  <a:pt x="9237411" y="1006694"/>
                </a:cubicBezTo>
                <a:cubicBezTo>
                  <a:pt x="9207831" y="967255"/>
                  <a:pt x="9170445" y="927815"/>
                  <a:pt x="9125255" y="888376"/>
                </a:cubicBezTo>
                <a:cubicBezTo>
                  <a:pt x="9095676" y="926994"/>
                  <a:pt x="9050484" y="962325"/>
                  <a:pt x="8989682" y="994369"/>
                </a:cubicBezTo>
                <a:cubicBezTo>
                  <a:pt x="8934631" y="1023127"/>
                  <a:pt x="8860682" y="1060923"/>
                  <a:pt x="8767835" y="1107758"/>
                </a:cubicBezTo>
                <a:cubicBezTo>
                  <a:pt x="8638835" y="1171847"/>
                  <a:pt x="8553794" y="1214573"/>
                  <a:pt x="8512711" y="1235936"/>
                </a:cubicBezTo>
                <a:cubicBezTo>
                  <a:pt x="8461768" y="1066675"/>
                  <a:pt x="8425205" y="886732"/>
                  <a:pt x="8403020" y="696108"/>
                </a:cubicBezTo>
                <a:cubicBezTo>
                  <a:pt x="8394804" y="635306"/>
                  <a:pt x="8390695" y="582309"/>
                  <a:pt x="8390695" y="537118"/>
                </a:cubicBezTo>
                <a:lnTo>
                  <a:pt x="8406718" y="452077"/>
                </a:lnTo>
                <a:cubicBezTo>
                  <a:pt x="8406718" y="438930"/>
                  <a:pt x="8398090" y="430303"/>
                  <a:pt x="8380835" y="426195"/>
                </a:cubicBezTo>
                <a:cubicBezTo>
                  <a:pt x="8330715" y="413048"/>
                  <a:pt x="8272788" y="406475"/>
                  <a:pt x="8207055" y="406475"/>
                </a:cubicBezTo>
                <a:close/>
                <a:moveTo>
                  <a:pt x="745604" y="387988"/>
                </a:moveTo>
                <a:cubicBezTo>
                  <a:pt x="753821" y="418389"/>
                  <a:pt x="757929" y="450844"/>
                  <a:pt x="757929" y="485354"/>
                </a:cubicBezTo>
                <a:cubicBezTo>
                  <a:pt x="757929" y="508360"/>
                  <a:pt x="756697" y="534242"/>
                  <a:pt x="754232" y="563000"/>
                </a:cubicBezTo>
                <a:cubicBezTo>
                  <a:pt x="746837" y="635306"/>
                  <a:pt x="739031" y="705147"/>
                  <a:pt x="730815" y="772522"/>
                </a:cubicBezTo>
                <a:cubicBezTo>
                  <a:pt x="646184" y="777452"/>
                  <a:pt x="567716" y="779917"/>
                  <a:pt x="495410" y="779917"/>
                </a:cubicBezTo>
                <a:cubicBezTo>
                  <a:pt x="408315" y="779917"/>
                  <a:pt x="323684" y="776631"/>
                  <a:pt x="241519" y="770057"/>
                </a:cubicBezTo>
                <a:cubicBezTo>
                  <a:pt x="244805" y="816070"/>
                  <a:pt x="247271" y="847704"/>
                  <a:pt x="248914" y="864959"/>
                </a:cubicBezTo>
                <a:cubicBezTo>
                  <a:pt x="250557" y="879748"/>
                  <a:pt x="260827" y="888376"/>
                  <a:pt x="279726" y="890841"/>
                </a:cubicBezTo>
                <a:cubicBezTo>
                  <a:pt x="309305" y="894127"/>
                  <a:pt x="345458" y="895771"/>
                  <a:pt x="388184" y="895771"/>
                </a:cubicBezTo>
                <a:cubicBezTo>
                  <a:pt x="494178" y="895771"/>
                  <a:pt x="603458" y="892484"/>
                  <a:pt x="716025" y="885911"/>
                </a:cubicBezTo>
                <a:cubicBezTo>
                  <a:pt x="702878" y="1023127"/>
                  <a:pt x="695073" y="1167739"/>
                  <a:pt x="692607" y="1319745"/>
                </a:cubicBezTo>
                <a:cubicBezTo>
                  <a:pt x="515952" y="1403554"/>
                  <a:pt x="373394" y="1512423"/>
                  <a:pt x="264936" y="1646353"/>
                </a:cubicBezTo>
                <a:cubicBezTo>
                  <a:pt x="151547" y="1786856"/>
                  <a:pt x="94853" y="1925305"/>
                  <a:pt x="94853" y="2061700"/>
                </a:cubicBezTo>
                <a:cubicBezTo>
                  <a:pt x="94853" y="2220279"/>
                  <a:pt x="163872" y="2299569"/>
                  <a:pt x="301910" y="2299569"/>
                </a:cubicBezTo>
                <a:cubicBezTo>
                  <a:pt x="435840" y="2299569"/>
                  <a:pt x="598117" y="2224387"/>
                  <a:pt x="788741" y="2074024"/>
                </a:cubicBezTo>
                <a:cubicBezTo>
                  <a:pt x="805996" y="2128254"/>
                  <a:pt x="821196" y="2170569"/>
                  <a:pt x="834343" y="2200970"/>
                </a:cubicBezTo>
                <a:cubicBezTo>
                  <a:pt x="839273" y="2210830"/>
                  <a:pt x="845025" y="2215760"/>
                  <a:pt x="851598" y="2215760"/>
                </a:cubicBezTo>
                <a:cubicBezTo>
                  <a:pt x="854884" y="2215760"/>
                  <a:pt x="858582" y="2214938"/>
                  <a:pt x="862690" y="2213295"/>
                </a:cubicBezTo>
                <a:cubicBezTo>
                  <a:pt x="893913" y="2202613"/>
                  <a:pt x="918974" y="2189878"/>
                  <a:pt x="937872" y="2175088"/>
                </a:cubicBezTo>
                <a:cubicBezTo>
                  <a:pt x="945266" y="2169336"/>
                  <a:pt x="948964" y="2164406"/>
                  <a:pt x="948964" y="2160298"/>
                </a:cubicBezTo>
                <a:cubicBezTo>
                  <a:pt x="948964" y="2157833"/>
                  <a:pt x="947732" y="2153725"/>
                  <a:pt x="945266" y="2147973"/>
                </a:cubicBezTo>
                <a:cubicBezTo>
                  <a:pt x="915687" y="2076489"/>
                  <a:pt x="897200" y="2026779"/>
                  <a:pt x="889805" y="1998843"/>
                </a:cubicBezTo>
                <a:cubicBezTo>
                  <a:pt x="1096862" y="1788499"/>
                  <a:pt x="1262015" y="1556381"/>
                  <a:pt x="1385263" y="1302490"/>
                </a:cubicBezTo>
                <a:cubicBezTo>
                  <a:pt x="1506046" y="1316458"/>
                  <a:pt x="1606699" y="1355076"/>
                  <a:pt x="1687221" y="1418343"/>
                </a:cubicBezTo>
                <a:cubicBezTo>
                  <a:pt x="1793215" y="1501331"/>
                  <a:pt x="1846211" y="1615541"/>
                  <a:pt x="1846211" y="1760974"/>
                </a:cubicBezTo>
                <a:cubicBezTo>
                  <a:pt x="1846211" y="1931056"/>
                  <a:pt x="1773906" y="2066630"/>
                  <a:pt x="1629295" y="2167693"/>
                </a:cubicBezTo>
                <a:cubicBezTo>
                  <a:pt x="1502760" y="2253967"/>
                  <a:pt x="1343769" y="2314769"/>
                  <a:pt x="1152324" y="2350100"/>
                </a:cubicBezTo>
                <a:cubicBezTo>
                  <a:pt x="1185190" y="2373928"/>
                  <a:pt x="1207785" y="2399811"/>
                  <a:pt x="1220110" y="2427747"/>
                </a:cubicBezTo>
                <a:cubicBezTo>
                  <a:pt x="1227505" y="2442537"/>
                  <a:pt x="1237776" y="2449931"/>
                  <a:pt x="1250922" y="2449931"/>
                </a:cubicBezTo>
                <a:cubicBezTo>
                  <a:pt x="1255031" y="2449931"/>
                  <a:pt x="1259139" y="2449110"/>
                  <a:pt x="1263247" y="2447466"/>
                </a:cubicBezTo>
                <a:cubicBezTo>
                  <a:pt x="1456336" y="2403097"/>
                  <a:pt x="1612040" y="2337776"/>
                  <a:pt x="1730358" y="2251502"/>
                </a:cubicBezTo>
                <a:cubicBezTo>
                  <a:pt x="1898797" y="2127432"/>
                  <a:pt x="1983017" y="1966798"/>
                  <a:pt x="1983017" y="1769601"/>
                </a:cubicBezTo>
                <a:cubicBezTo>
                  <a:pt x="1983017" y="1633206"/>
                  <a:pt x="1942345" y="1517353"/>
                  <a:pt x="1861001" y="1422041"/>
                </a:cubicBezTo>
                <a:cubicBezTo>
                  <a:pt x="1762403" y="1305366"/>
                  <a:pt x="1616970" y="1233471"/>
                  <a:pt x="1424703" y="1206356"/>
                </a:cubicBezTo>
                <a:cubicBezTo>
                  <a:pt x="1441136" y="1166917"/>
                  <a:pt x="1453049" y="1141446"/>
                  <a:pt x="1460445" y="1129942"/>
                </a:cubicBezTo>
                <a:cubicBezTo>
                  <a:pt x="1482629" y="1097076"/>
                  <a:pt x="1493722" y="1079411"/>
                  <a:pt x="1493722" y="1076946"/>
                </a:cubicBezTo>
                <a:cubicBezTo>
                  <a:pt x="1493722" y="1067086"/>
                  <a:pt x="1484273" y="1055583"/>
                  <a:pt x="1465374" y="1042436"/>
                </a:cubicBezTo>
                <a:cubicBezTo>
                  <a:pt x="1431687" y="1017786"/>
                  <a:pt x="1392247" y="997656"/>
                  <a:pt x="1347056" y="982044"/>
                </a:cubicBezTo>
                <a:cubicBezTo>
                  <a:pt x="1347056" y="1050242"/>
                  <a:pt x="1331855" y="1120904"/>
                  <a:pt x="1301454" y="1194032"/>
                </a:cubicBezTo>
                <a:cubicBezTo>
                  <a:pt x="1136301" y="1190745"/>
                  <a:pt x="972381" y="1217449"/>
                  <a:pt x="809693" y="1274143"/>
                </a:cubicBezTo>
                <a:cubicBezTo>
                  <a:pt x="811337" y="1164863"/>
                  <a:pt x="820375" y="1032165"/>
                  <a:pt x="836808" y="876051"/>
                </a:cubicBezTo>
                <a:cubicBezTo>
                  <a:pt x="1102203" y="850580"/>
                  <a:pt x="1351575" y="814427"/>
                  <a:pt x="1584925" y="767592"/>
                </a:cubicBezTo>
                <a:cubicBezTo>
                  <a:pt x="1598072" y="765127"/>
                  <a:pt x="1604645" y="756500"/>
                  <a:pt x="1604645" y="741710"/>
                </a:cubicBezTo>
                <a:cubicBezTo>
                  <a:pt x="1604645" y="718704"/>
                  <a:pt x="1601359" y="692000"/>
                  <a:pt x="1594785" y="661599"/>
                </a:cubicBezTo>
                <a:cubicBezTo>
                  <a:pt x="1593142" y="654204"/>
                  <a:pt x="1587390" y="650507"/>
                  <a:pt x="1577530" y="650507"/>
                </a:cubicBezTo>
                <a:cubicBezTo>
                  <a:pt x="1575065" y="650507"/>
                  <a:pt x="1572190" y="650918"/>
                  <a:pt x="1568903" y="651739"/>
                </a:cubicBezTo>
                <a:cubicBezTo>
                  <a:pt x="1325693" y="705147"/>
                  <a:pt x="1086591" y="741710"/>
                  <a:pt x="851598" y="761430"/>
                </a:cubicBezTo>
                <a:cubicBezTo>
                  <a:pt x="858993" y="706379"/>
                  <a:pt x="869263" y="644344"/>
                  <a:pt x="882410" y="575325"/>
                </a:cubicBezTo>
                <a:cubicBezTo>
                  <a:pt x="888983" y="541637"/>
                  <a:pt x="900897" y="512058"/>
                  <a:pt x="918152" y="486586"/>
                </a:cubicBezTo>
                <a:cubicBezTo>
                  <a:pt x="928012" y="474262"/>
                  <a:pt x="932941" y="463580"/>
                  <a:pt x="932941" y="454542"/>
                </a:cubicBezTo>
                <a:cubicBezTo>
                  <a:pt x="932941" y="443860"/>
                  <a:pt x="927190" y="436054"/>
                  <a:pt x="915687" y="431125"/>
                </a:cubicBezTo>
                <a:cubicBezTo>
                  <a:pt x="862279" y="409761"/>
                  <a:pt x="805585" y="395383"/>
                  <a:pt x="745604" y="387988"/>
                </a:cubicBezTo>
                <a:close/>
                <a:moveTo>
                  <a:pt x="10872916" y="368268"/>
                </a:moveTo>
                <a:cubicBezTo>
                  <a:pt x="10857304" y="413459"/>
                  <a:pt x="10847444" y="447968"/>
                  <a:pt x="10843336" y="471797"/>
                </a:cubicBezTo>
                <a:cubicBezTo>
                  <a:pt x="10842514" y="475905"/>
                  <a:pt x="10842104" y="479602"/>
                  <a:pt x="10842104" y="482889"/>
                </a:cubicBezTo>
                <a:cubicBezTo>
                  <a:pt x="10842104" y="493570"/>
                  <a:pt x="10849088" y="502198"/>
                  <a:pt x="10863056" y="508771"/>
                </a:cubicBezTo>
                <a:cubicBezTo>
                  <a:pt x="11060253" y="586828"/>
                  <a:pt x="11278403" y="645988"/>
                  <a:pt x="11517504" y="686249"/>
                </a:cubicBezTo>
                <a:cubicBezTo>
                  <a:pt x="11519147" y="686249"/>
                  <a:pt x="11521202" y="686249"/>
                  <a:pt x="11523667" y="686249"/>
                </a:cubicBezTo>
                <a:cubicBezTo>
                  <a:pt x="11535170" y="686249"/>
                  <a:pt x="11542975" y="678443"/>
                  <a:pt x="11547084" y="662831"/>
                </a:cubicBezTo>
                <a:cubicBezTo>
                  <a:pt x="11558587" y="630787"/>
                  <a:pt x="11566392" y="604083"/>
                  <a:pt x="11570501" y="582720"/>
                </a:cubicBezTo>
                <a:cubicBezTo>
                  <a:pt x="11570501" y="579433"/>
                  <a:pt x="11570501" y="577379"/>
                  <a:pt x="11570501" y="576558"/>
                </a:cubicBezTo>
                <a:cubicBezTo>
                  <a:pt x="11570501" y="562589"/>
                  <a:pt x="11562695" y="554373"/>
                  <a:pt x="11547084" y="551908"/>
                </a:cubicBezTo>
                <a:cubicBezTo>
                  <a:pt x="11312090" y="522328"/>
                  <a:pt x="11087368" y="461115"/>
                  <a:pt x="10872916" y="368268"/>
                </a:cubicBezTo>
                <a:close/>
                <a:moveTo>
                  <a:pt x="6946226" y="318969"/>
                </a:moveTo>
                <a:cubicBezTo>
                  <a:pt x="6942939" y="318969"/>
                  <a:pt x="6938420" y="321023"/>
                  <a:pt x="6932668" y="325131"/>
                </a:cubicBezTo>
                <a:lnTo>
                  <a:pt x="6867347" y="375663"/>
                </a:lnTo>
                <a:cubicBezTo>
                  <a:pt x="6976627" y="457007"/>
                  <a:pt x="7071528" y="560535"/>
                  <a:pt x="7152050" y="686249"/>
                </a:cubicBezTo>
                <a:cubicBezTo>
                  <a:pt x="7156980" y="692822"/>
                  <a:pt x="7161910" y="696108"/>
                  <a:pt x="7166840" y="696108"/>
                </a:cubicBezTo>
                <a:cubicBezTo>
                  <a:pt x="7170126" y="696108"/>
                  <a:pt x="7173824" y="694465"/>
                  <a:pt x="7177932" y="691178"/>
                </a:cubicBezTo>
                <a:lnTo>
                  <a:pt x="7235859" y="640647"/>
                </a:lnTo>
                <a:cubicBezTo>
                  <a:pt x="7242432" y="635717"/>
                  <a:pt x="7245719" y="630787"/>
                  <a:pt x="7245719" y="625857"/>
                </a:cubicBezTo>
                <a:cubicBezTo>
                  <a:pt x="7245719" y="622570"/>
                  <a:pt x="7244075" y="618462"/>
                  <a:pt x="7240789" y="613532"/>
                </a:cubicBezTo>
                <a:cubicBezTo>
                  <a:pt x="7165196" y="503430"/>
                  <a:pt x="7070295" y="406475"/>
                  <a:pt x="6956085" y="322666"/>
                </a:cubicBezTo>
                <a:cubicBezTo>
                  <a:pt x="6951977" y="320201"/>
                  <a:pt x="6948691" y="318969"/>
                  <a:pt x="6946226" y="31896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0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015E04-BDEB-FFBB-BECD-AD70F9AAD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34B86D17-D0F8-2DA7-A02C-4B3127109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931" y="-72920"/>
            <a:ext cx="12266931" cy="693092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0527562-5133-7D41-A27D-2C0481A2197C}"/>
              </a:ext>
            </a:extLst>
          </p:cNvPr>
          <p:cNvSpPr/>
          <p:nvPr/>
        </p:nvSpPr>
        <p:spPr>
          <a:xfrm>
            <a:off x="-74931" y="-72920"/>
            <a:ext cx="12266931" cy="6930918"/>
          </a:xfrm>
          <a:prstGeom prst="rect">
            <a:avLst/>
          </a:prstGeom>
          <a:solidFill>
            <a:schemeClr val="tx1">
              <a:lumMod val="50000"/>
              <a:lumOff val="50000"/>
              <a:alpha val="4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3B19656-607A-014C-5883-E66C1645A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594" y="3590407"/>
            <a:ext cx="2113587" cy="32929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D8BBCE4-5AE5-9231-FC36-00C8306DC1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5246" y="3565002"/>
            <a:ext cx="2024181" cy="329299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BAECA29-15AE-C0B8-35EF-9B9FA610F8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6966" y="3565000"/>
            <a:ext cx="1952108" cy="329299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0C8F37D-B076-B9DF-DCA6-8F75C757BE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8024" y="3565000"/>
            <a:ext cx="2159238" cy="3293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898679F-E831-DC3C-E089-A50DCC8824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34725" y="3576575"/>
            <a:ext cx="2113586" cy="32929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282C6CC-2C7E-2272-7F3D-411A80C5689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4991" t="2621" r="4749" b="3390"/>
          <a:stretch>
            <a:fillRect/>
          </a:stretch>
        </p:blipFill>
        <p:spPr>
          <a:xfrm>
            <a:off x="4188833" y="3565000"/>
            <a:ext cx="2113587" cy="331036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5D529789-95DD-E3D0-D70E-825E934AAA5B}"/>
              </a:ext>
            </a:extLst>
          </p:cNvPr>
          <p:cNvSpPr txBox="1"/>
          <p:nvPr/>
        </p:nvSpPr>
        <p:spPr>
          <a:xfrm>
            <a:off x="3763551" y="-265178"/>
            <a:ext cx="44909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2">
                    <a:lumMod val="90000"/>
                  </a:schemeClr>
                </a:solidFill>
              </a:rPr>
              <a:t>Our Team</a:t>
            </a:r>
          </a:p>
        </p:txBody>
      </p:sp>
    </p:spTree>
    <p:extLst>
      <p:ext uri="{BB962C8B-B14F-4D97-AF65-F5344CB8AC3E}">
        <p14:creationId xmlns:p14="http://schemas.microsoft.com/office/powerpoint/2010/main" val="3522030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8B45B53-F472-537F-F867-1D872BA7A56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27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5" name="Section Zoom 4">
                <a:extLst>
                  <a:ext uri="{FF2B5EF4-FFF2-40B4-BE49-F238E27FC236}">
                    <a16:creationId xmlns:a16="http://schemas.microsoft.com/office/drawing/2014/main" id="{21E03C6F-4930-68BE-B0CE-0B3D1C78158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47897066"/>
                  </p:ext>
                </p:extLst>
              </p:nvPr>
            </p:nvGraphicFramePr>
            <p:xfrm rot="2103221">
              <a:off x="38220" y="256935"/>
              <a:ext cx="2255520" cy="1268730"/>
            </p:xfrm>
            <a:graphic>
              <a:graphicData uri="http://schemas.microsoft.com/office/powerpoint/2016/sectionzoom">
                <psez:sectionZm>
                  <psez:sectionZmObj sectionId="{8DAFF80E-ED37-4382-BA35-F23461C6DCF4}">
                    <psez:zmPr id="{AC40089F-C051-4AE9-8B2F-71CA93027D26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2103221">
                          <a:off x="0" y="0"/>
                          <a:ext cx="2255520" cy="1268730"/>
                        </a:xfrm>
                        <a:prstGeom prst="ellipse">
                          <a:avLst/>
                        </a:prstGeom>
                        <a:ln w="63500" cap="rnd">
                          <a:solidFill>
                            <a:srgbClr val="333333"/>
                          </a:solidFill>
                        </a:ln>
                        <a:effectLst>
                          <a:outerShdw blurRad="381000" dist="292100" dir="5400000" sx="-80000" sy="-18000" rotWithShape="0">
                            <a:srgbClr val="000000">
                              <a:alpha val="22000"/>
                            </a:srgbClr>
                          </a:outerShdw>
                        </a:effectLst>
                        <a:scene3d>
                          <a:camera prst="orthographicFront"/>
                          <a:lightRig rig="contrasting" dir="t">
                            <a:rot lat="0" lon="0" rev="3000000"/>
                          </a:lightRig>
                        </a:scene3d>
                        <a:sp3d contourW="7620">
                          <a:bevelT w="95250" h="31750"/>
                          <a:contourClr>
                            <a:srgbClr val="333333"/>
                          </a:contourClr>
                        </a:sp3d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5" name="Section 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21E03C6F-4930-68BE-B0CE-0B3D1C7815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03221">
                <a:off x="38220" y="256935"/>
                <a:ext cx="2255520" cy="1268730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7" name="Section Zoom 6">
                <a:extLst>
                  <a:ext uri="{FF2B5EF4-FFF2-40B4-BE49-F238E27FC236}">
                    <a16:creationId xmlns:a16="http://schemas.microsoft.com/office/drawing/2014/main" id="{597C44CB-6718-A1C7-8BF7-EDE97F2E5C3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87399364"/>
                  </p:ext>
                </p:extLst>
              </p:nvPr>
            </p:nvGraphicFramePr>
            <p:xfrm rot="1752446">
              <a:off x="2026643" y="1695450"/>
              <a:ext cx="2573867" cy="1447800"/>
            </p:xfrm>
            <a:graphic>
              <a:graphicData uri="http://schemas.microsoft.com/office/powerpoint/2016/sectionzoom">
                <psez:sectionZm>
                  <psez:sectionZmObj sectionId="{C32E3A72-6904-43EF-B434-73D755C2BFAC}">
                    <psez:zmPr id="{6E7F2FEA-313B-4F3B-846F-6C85A7FC6E34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1752446">
                          <a:off x="0" y="0"/>
                          <a:ext cx="2573867" cy="1447800"/>
                        </a:xfrm>
                        <a:prstGeom prst="ellipse">
                          <a:avLst/>
                        </a:prstGeom>
                        <a:ln w="63500" cap="rnd">
                          <a:solidFill>
                            <a:srgbClr val="333333"/>
                          </a:solidFill>
                        </a:ln>
                        <a:effectLst>
                          <a:outerShdw blurRad="381000" dist="292100" dir="5400000" sx="-80000" sy="-18000" rotWithShape="0">
                            <a:srgbClr val="000000">
                              <a:alpha val="22000"/>
                            </a:srgbClr>
                          </a:outerShdw>
                        </a:effectLst>
                        <a:scene3d>
                          <a:camera prst="orthographicFront"/>
                          <a:lightRig rig="contrasting" dir="t">
                            <a:rot lat="0" lon="0" rev="3000000"/>
                          </a:lightRig>
                        </a:scene3d>
                        <a:sp3d contourW="7620">
                          <a:bevelT w="95250" h="31750"/>
                          <a:contourClr>
                            <a:srgbClr val="333333"/>
                          </a:contourClr>
                        </a:sp3d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7" name="Section Zoom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597C44CB-6718-A1C7-8BF7-EDE97F2E5C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752446">
                <a:off x="2026643" y="1695450"/>
                <a:ext cx="2573867" cy="1447800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9" name="Section Zoom 8">
                <a:extLst>
                  <a:ext uri="{FF2B5EF4-FFF2-40B4-BE49-F238E27FC236}">
                    <a16:creationId xmlns:a16="http://schemas.microsoft.com/office/drawing/2014/main" id="{2CB7D5E1-F99B-3E80-D9FD-01582F7237E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55059789"/>
                  </p:ext>
                </p:extLst>
              </p:nvPr>
            </p:nvGraphicFramePr>
            <p:xfrm>
              <a:off x="4739751" y="3049772"/>
              <a:ext cx="2331720" cy="1265874"/>
            </p:xfrm>
            <a:graphic>
              <a:graphicData uri="http://schemas.microsoft.com/office/powerpoint/2016/sectionzoom">
                <psez:sectionZm>
                  <psez:sectionZmObj sectionId="{C1944CAF-9498-4E65-9300-F1003B475B45}">
                    <psez:zmPr id="{C3093243-D774-41A2-B09F-FB4E5865F1B7}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331720" cy="1265874"/>
                        </a:xfrm>
                        <a:prstGeom prst="ellipse">
                          <a:avLst/>
                        </a:prstGeom>
                        <a:ln w="63500" cap="rnd">
                          <a:solidFill>
                            <a:srgbClr val="333333"/>
                          </a:solidFill>
                        </a:ln>
                        <a:effectLst>
                          <a:outerShdw blurRad="381000" dist="292100" dir="5400000" sx="-80000" sy="-18000" rotWithShape="0">
                            <a:srgbClr val="000000">
                              <a:alpha val="22000"/>
                            </a:srgbClr>
                          </a:outerShdw>
                        </a:effectLst>
                        <a:scene3d>
                          <a:camera prst="orthographicFront"/>
                          <a:lightRig rig="contrasting" dir="t">
                            <a:rot lat="0" lon="0" rev="3000000"/>
                          </a:lightRig>
                        </a:scene3d>
                        <a:sp3d contourW="7620">
                          <a:bevelT w="95250" h="31750"/>
                          <a:contourClr>
                            <a:srgbClr val="333333"/>
                          </a:contourClr>
                        </a:sp3d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9" name="Section Zoom 8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2CB7D5E1-F99B-3E80-D9FD-01582F7237E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39751" y="3049772"/>
                <a:ext cx="2331720" cy="1265874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1" name="Section Zoom 10">
                <a:extLst>
                  <a:ext uri="{FF2B5EF4-FFF2-40B4-BE49-F238E27FC236}">
                    <a16:creationId xmlns:a16="http://schemas.microsoft.com/office/drawing/2014/main" id="{9732DEE0-5CF1-F1A5-C129-BBADB8ABA2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85160621"/>
                  </p:ext>
                </p:extLst>
              </p:nvPr>
            </p:nvGraphicFramePr>
            <p:xfrm rot="20258446">
              <a:off x="7200721" y="1746712"/>
              <a:ext cx="2567230" cy="1444067"/>
            </p:xfrm>
            <a:graphic>
              <a:graphicData uri="http://schemas.microsoft.com/office/powerpoint/2016/sectionzoom">
                <psez:sectionZm>
                  <psez:sectionZmObj sectionId="{2ABA6016-839D-4B90-90F6-6D23C4F8F781}">
                    <psez:zmPr id="{671A1690-9848-4FD4-AC5A-414941900686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20258446">
                          <a:off x="0" y="0"/>
                          <a:ext cx="2567230" cy="1444067"/>
                        </a:xfrm>
                        <a:prstGeom prst="ellipse">
                          <a:avLst/>
                        </a:prstGeom>
                        <a:ln w="63500" cap="rnd">
                          <a:solidFill>
                            <a:srgbClr val="333333"/>
                          </a:solidFill>
                        </a:ln>
                        <a:effectLst>
                          <a:outerShdw blurRad="381000" dist="292100" dir="5400000" sx="-80000" sy="-18000" rotWithShape="0">
                            <a:srgbClr val="000000">
                              <a:alpha val="22000"/>
                            </a:srgbClr>
                          </a:outerShdw>
                        </a:effectLst>
                        <a:scene3d>
                          <a:camera prst="orthographicFront"/>
                          <a:lightRig rig="contrasting" dir="t">
                            <a:rot lat="0" lon="0" rev="3000000"/>
                          </a:lightRig>
                        </a:scene3d>
                        <a:sp3d contourW="7620">
                          <a:bevelT w="95250" h="31750"/>
                          <a:contourClr>
                            <a:srgbClr val="333333"/>
                          </a:contourClr>
                        </a:sp3d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1" name="Section Zoom 10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9732DEE0-5CF1-F1A5-C129-BBADB8ABA2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20258446">
                <a:off x="7200721" y="1746712"/>
                <a:ext cx="2567230" cy="1444067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3" name="Section Zoom 12">
                <a:extLst>
                  <a:ext uri="{FF2B5EF4-FFF2-40B4-BE49-F238E27FC236}">
                    <a16:creationId xmlns:a16="http://schemas.microsoft.com/office/drawing/2014/main" id="{A1AB5306-6609-C2C2-D6C3-9FC1AAF0A87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24337085"/>
                  </p:ext>
                </p:extLst>
              </p:nvPr>
            </p:nvGraphicFramePr>
            <p:xfrm rot="20026850">
              <a:off x="9550086" y="302814"/>
              <a:ext cx="2622071" cy="1474915"/>
            </p:xfrm>
            <a:graphic>
              <a:graphicData uri="http://schemas.microsoft.com/office/powerpoint/2016/sectionzoom">
                <psez:sectionZm>
                  <psez:sectionZmObj sectionId="{8F9797DA-376A-4E67-AFF5-5595EFBD2820}">
                    <psez:zmPr id="{05E5A712-8A8D-4590-930E-324342250D2D}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20026850">
                          <a:off x="0" y="0"/>
                          <a:ext cx="2622071" cy="1474915"/>
                        </a:xfrm>
                        <a:prstGeom prst="ellipse">
                          <a:avLst/>
                        </a:prstGeom>
                        <a:ln w="63500" cap="rnd">
                          <a:solidFill>
                            <a:srgbClr val="333333"/>
                          </a:solidFill>
                        </a:ln>
                        <a:effectLst>
                          <a:outerShdw blurRad="381000" dist="292100" dir="5400000" sx="-80000" sy="-18000" rotWithShape="0">
                            <a:srgbClr val="000000">
                              <a:alpha val="22000"/>
                            </a:srgbClr>
                          </a:outerShdw>
                        </a:effectLst>
                        <a:scene3d>
                          <a:camera prst="orthographicFront"/>
                          <a:lightRig rig="contrasting" dir="t">
                            <a:rot lat="0" lon="0" rev="3000000"/>
                          </a:lightRig>
                        </a:scene3d>
                        <a:sp3d contourW="7620">
                          <a:bevelT w="95250" h="31750"/>
                          <a:contourClr>
                            <a:srgbClr val="333333"/>
                          </a:contourClr>
                        </a:sp3d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3" name="Section Zoom 12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A1AB5306-6609-C2C2-D6C3-9FC1AAF0A8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20026850">
                <a:off x="9550086" y="302814"/>
                <a:ext cx="2622071" cy="1474915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5" name="Section Zoom 14">
                <a:extLst>
                  <a:ext uri="{FF2B5EF4-FFF2-40B4-BE49-F238E27FC236}">
                    <a16:creationId xmlns:a16="http://schemas.microsoft.com/office/drawing/2014/main" id="{D6B2A1C9-7272-5D03-1AD5-0B41EF1857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95309837"/>
                  </p:ext>
                </p:extLst>
              </p:nvPr>
            </p:nvGraphicFramePr>
            <p:xfrm rot="12766171">
              <a:off x="1212380" y="3458396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BC979AFC-620D-4F2A-95FF-FA0EEE0419B6}">
                    <psez:zmPr id="{7ADF589B-4A47-4E48-88E8-25222AFA6C1D}" transitionDur="100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12766171">
                          <a:off x="0" y="0"/>
                          <a:ext cx="3048000" cy="1714500"/>
                        </a:xfrm>
                        <a:prstGeom prst="ellipse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5" name="Section Zoom 14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D6B2A1C9-7272-5D03-1AD5-0B41EF1857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 rot="12766171">
                <a:off x="1212380" y="3458396"/>
                <a:ext cx="3048000" cy="17145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BC7A085A-960F-EE34-9897-C4BBAC2997F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72625848"/>
                  </p:ext>
                </p:extLst>
              </p:nvPr>
            </p:nvGraphicFramePr>
            <p:xfrm rot="20300734">
              <a:off x="7835164" y="3539126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AD5DFB66-2901-4141-A166-4CB9D6224CF2}">
                    <psez:zmPr id="{029EEE07-827C-48E0-BA0F-4857E8D3B038}" transitionDur="1000">
                      <p166:blipFill xmlns:p166="http://schemas.microsoft.com/office/powerpoint/2016/6/main">
                        <a:blip r:embed="rId1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20300734">
                          <a:off x="0" y="0"/>
                          <a:ext cx="3048000" cy="1714500"/>
                        </a:xfrm>
                        <a:prstGeom prst="ellipse">
                          <a:avLst/>
                        </a:prstGeom>
                        <a:ln w="63500" cap="rnd">
                          <a:solidFill>
                            <a:srgbClr val="333333"/>
                          </a:solidFill>
                        </a:ln>
                        <a:effectLst>
                          <a:outerShdw blurRad="381000" dist="292100" dir="5400000" sx="-80000" sy="-18000" rotWithShape="0">
                            <a:srgbClr val="000000">
                              <a:alpha val="22000"/>
                            </a:srgbClr>
                          </a:outerShdw>
                        </a:effectLst>
                        <a:scene3d>
                          <a:camera prst="orthographicFront"/>
                          <a:lightRig rig="contrasting" dir="t">
                            <a:rot lat="0" lon="0" rev="3000000"/>
                          </a:lightRig>
                        </a:scene3d>
                        <a:sp3d contourW="7620">
                          <a:bevelT w="95250" h="31750"/>
                          <a:contourClr>
                            <a:srgbClr val="333333"/>
                          </a:contourClr>
                        </a:sp3d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7" name="Section Zoom 16">
                <a:hlinkClick r:id="rId16" action="ppaction://hlinksldjump"/>
                <a:extLst>
                  <a:ext uri="{FF2B5EF4-FFF2-40B4-BE49-F238E27FC236}">
                    <a16:creationId xmlns:a16="http://schemas.microsoft.com/office/drawing/2014/main" id="{BC7A085A-960F-EE34-9897-C4BBAC2997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 rot="20300734">
                <a:off x="7835164" y="3539126"/>
                <a:ext cx="3048000" cy="1714500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mc:Fallback>
      </mc:AlternateContent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9" name="Section Zoom 18">
                <a:extLst>
                  <a:ext uri="{FF2B5EF4-FFF2-40B4-BE49-F238E27FC236}">
                    <a16:creationId xmlns:a16="http://schemas.microsoft.com/office/drawing/2014/main" id="{37761911-1C52-560C-6384-8441A1485F9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69059927"/>
                  </p:ext>
                </p:extLst>
              </p:nvPr>
            </p:nvGraphicFramePr>
            <p:xfrm rot="10800000">
              <a:off x="4381611" y="4841252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083750AC-3508-4192-9758-E5CF63798440}">
                    <psez:zmPr id="{FE65BCC2-7FB7-4D6E-8AAF-A3F5B1F03D87}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10800000">
                          <a:off x="0" y="0"/>
                          <a:ext cx="3048000" cy="1714500"/>
                        </a:xfrm>
                        <a:prstGeom prst="ellipse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9" name="Section Zoom 18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37761911-1C52-560C-6384-8441A1485F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 rot="10800000">
                <a:off x="4381611" y="4841252"/>
                <a:ext cx="3048000" cy="171450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1980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3FF211-B86C-2993-4915-2BC332817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95812A-C003-DB35-3D20-2247320E0C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0CF945-E052-F6E2-E039-DEE3162FF1E9}"/>
              </a:ext>
            </a:extLst>
          </p:cNvPr>
          <p:cNvSpPr txBox="1"/>
          <p:nvPr/>
        </p:nvSpPr>
        <p:spPr>
          <a:xfrm>
            <a:off x="3749040" y="-44231"/>
            <a:ext cx="601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Barlow Condensed Black" panose="00000A06000000000000" pitchFamily="2" charset="0"/>
              </a:rPr>
              <a:t>Film Information</a:t>
            </a:r>
            <a:endParaRPr lang="en-US" sz="6000" dirty="0">
              <a:solidFill>
                <a:schemeClr val="accent1">
                  <a:lumMod val="40000"/>
                  <a:lumOff val="60000"/>
                </a:schemeClr>
              </a:solidFill>
              <a:latin typeface="Barlow Condensed Black" panose="00000A06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F1568E-C6C8-52CA-D82E-5059C1B62CFE}"/>
              </a:ext>
            </a:extLst>
          </p:cNvPr>
          <p:cNvSpPr txBox="1"/>
          <p:nvPr/>
        </p:nvSpPr>
        <p:spPr>
          <a:xfrm>
            <a:off x="60960" y="787063"/>
            <a:ext cx="886968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b="1" dirty="0">
              <a:latin typeface="Barlow Condensed Black" panose="00000A06000000000000" pitchFamily="2" charset="0"/>
            </a:endParaRPr>
          </a:p>
          <a:p>
            <a:endParaRPr lang="en-US" sz="3600" b="1" dirty="0">
              <a:solidFill>
                <a:schemeClr val="bg1">
                  <a:lumMod val="95000"/>
                </a:schemeClr>
              </a:solidFill>
              <a:latin typeface="Barlow Condensed Black" panose="00000A06000000000000" pitchFamily="2" charset="0"/>
            </a:endParaRPr>
          </a:p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Title: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</a:t>
            </a:r>
            <a:r>
              <a:rPr lang="en-US" sz="3200" i="1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Suzume</a:t>
            </a:r>
            <a:br>
              <a:rPr lang="en-US" sz="3200" i="1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</a:b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</a:t>
            </a:r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Director: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Makoto Shinkai</a:t>
            </a:r>
            <a:b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</a:b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</a:t>
            </a:r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Year of Production: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2022</a:t>
            </a:r>
            <a:b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</a:b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</a:t>
            </a:r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Running Time: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121 minutes</a:t>
            </a:r>
            <a:b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</a:b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</a:t>
            </a:r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Budget: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~30 million USD</a:t>
            </a:r>
            <a:b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</a:b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</a:t>
            </a:r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Production Company: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CoMix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Wave Films</a:t>
            </a:r>
            <a:br>
              <a:rPr lang="en-US" sz="3200" dirty="0">
                <a:latin typeface="Barlow Condensed Black" panose="00000A06000000000000" pitchFamily="2" charset="0"/>
              </a:rPr>
            </a:br>
            <a:br>
              <a:rPr lang="en-US" sz="3200" dirty="0"/>
            </a:br>
            <a:br>
              <a:rPr lang="en-US" sz="3200" dirty="0"/>
            </a:br>
            <a:endParaRPr lang="en-US" sz="3200" dirty="0"/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00F9235A-311B-51B5-B800-9392C6B60E5A}"/>
              </a:ext>
            </a:extLst>
          </p:cNvPr>
          <p:cNvSpPr txBox="1"/>
          <p:nvPr/>
        </p:nvSpPr>
        <p:spPr>
          <a:xfrm>
            <a:off x="7513320" y="1802726"/>
            <a:ext cx="54102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rlow Condensed Black" panose="00000A06000000000000" pitchFamily="2" charset="0"/>
              </a:rPr>
              <a:t> </a:t>
            </a:r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Main Cast:</a:t>
            </a:r>
            <a:endParaRPr lang="en-US" sz="3600" dirty="0">
              <a:solidFill>
                <a:schemeClr val="bg1">
                  <a:lumMod val="95000"/>
                </a:schemeClr>
              </a:solidFill>
              <a:latin typeface="Barlow Condensed Black" panose="00000A06000000000000" pitchFamily="2" charset="0"/>
            </a:endParaRPr>
          </a:p>
          <a:p>
            <a:pPr lvl="0"/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Nanoka Hara (Suzume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Iwato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)</a:t>
            </a:r>
          </a:p>
          <a:p>
            <a:pPr lvl="0"/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Hokuto Matsumura (Sōta Munakata)</a:t>
            </a:r>
          </a:p>
          <a:p>
            <a:pPr lvl="0"/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Ann Yamane (Daijin)</a:t>
            </a:r>
          </a:p>
          <a:p>
            <a:pPr lvl="0"/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Eri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Fukatsu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 (Tamaki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Iwato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rlow Condensed Black" panose="00000A06000000000000" pitchFamily="2" charset="0"/>
              </a:rPr>
              <a:t>)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759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CA1DB1-7874-1D37-F5D7-4AB011E1C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DC0342-BF51-DAFC-D748-E634E6173A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3CAE5E-C91F-7DC3-643A-67C7E61BF67B}"/>
              </a:ext>
            </a:extLst>
          </p:cNvPr>
          <p:cNvSpPr txBox="1"/>
          <p:nvPr/>
        </p:nvSpPr>
        <p:spPr>
          <a:xfrm>
            <a:off x="3550920" y="0"/>
            <a:ext cx="6019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Barlow Condensed Black" panose="00000A06000000000000" pitchFamily="2" charset="0"/>
              </a:rPr>
              <a:t>Film Information</a:t>
            </a:r>
            <a:endParaRPr lang="en-US" sz="6000" dirty="0">
              <a:solidFill>
                <a:schemeClr val="accent1">
                  <a:lumMod val="20000"/>
                  <a:lumOff val="80000"/>
                </a:schemeClr>
              </a:solidFill>
              <a:latin typeface="Barlow Condensed Black" panose="00000A06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59CBC3-81EA-6EB7-292E-D8FF814A2BB7}"/>
              </a:ext>
            </a:extLst>
          </p:cNvPr>
          <p:cNvSpPr txBox="1"/>
          <p:nvPr/>
        </p:nvSpPr>
        <p:spPr>
          <a:xfrm>
            <a:off x="198120" y="802303"/>
            <a:ext cx="1086612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 Setting Location:</a:t>
            </a:r>
            <a:br>
              <a:rPr lang="en-US" sz="36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Takes place across multiple Japanese cities — Kyushu, Ehime, Kobe, Tokyo, and </a:t>
            </a:r>
            <a:r>
              <a:rPr lang="en-US" sz="3600" dirty="0" err="1">
                <a:solidFill>
                  <a:schemeClr val="bg1">
                    <a:lumMod val="95000"/>
                  </a:schemeClr>
                </a:solidFill>
              </a:rPr>
              <a:t>Tōhoku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Time Period:</a:t>
            </a:r>
            <a:br>
              <a:rPr lang="en-US" sz="36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Modern Japan (2010s–2020s).</a:t>
            </a:r>
            <a:br>
              <a:rPr lang="en-US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Includes flashbacks to the 2011 </a:t>
            </a:r>
            <a:r>
              <a:rPr lang="en-US" sz="3600" dirty="0" err="1">
                <a:solidFill>
                  <a:schemeClr val="bg1">
                    <a:lumMod val="95000"/>
                  </a:schemeClr>
                </a:solidFill>
              </a:rPr>
              <a:t>Tōhoku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earthquake.</a:t>
            </a:r>
          </a:p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Awards:</a:t>
            </a:r>
            <a:br>
              <a:rPr lang="en-US" sz="36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Japan Academy Film Prize (Best Music), Mainichi Film Award, international nominations.</a:t>
            </a:r>
          </a:p>
          <a:p>
            <a:pPr lvl="0"/>
            <a:br>
              <a:rPr lang="en-US" sz="3200" dirty="0"/>
            </a:br>
            <a:br>
              <a:rPr lang="en-US" sz="3200" dirty="0"/>
            </a:b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623119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25424E-D3A9-319E-59FF-AC0D7FCD9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76F6AA-4D77-DD82-4736-F3B6738AB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" y="0"/>
            <a:ext cx="1217781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3EE382-A9F0-C11F-1B53-EA3EE872BF3A}"/>
              </a:ext>
            </a:extLst>
          </p:cNvPr>
          <p:cNvSpPr txBox="1"/>
          <p:nvPr/>
        </p:nvSpPr>
        <p:spPr>
          <a:xfrm>
            <a:off x="3459480" y="-182880"/>
            <a:ext cx="6385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Introduction</a:t>
            </a:r>
            <a:endParaRPr lang="en-US" sz="72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7FEEF0-8AE1-7585-16DD-47ACACFBB05A}"/>
              </a:ext>
            </a:extLst>
          </p:cNvPr>
          <p:cNvSpPr txBox="1"/>
          <p:nvPr/>
        </p:nvSpPr>
        <p:spPr>
          <a:xfrm>
            <a:off x="175260" y="926009"/>
            <a:ext cx="1037082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To capture attention, begin with the film’s emotional hook: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“I dreamt of that day again.”</a:t>
            </a:r>
            <a:br>
              <a:rPr lang="en-US" sz="3200" b="1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 A line that instantly introduces themes of memory, trauma, and healing.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61B673-2757-3948-0D66-6AA16AA0BB25}"/>
              </a:ext>
            </a:extLst>
          </p:cNvPr>
          <p:cNvSpPr txBox="1"/>
          <p:nvPr/>
        </p:nvSpPr>
        <p:spPr>
          <a:xfrm>
            <a:off x="175260" y="3068300"/>
            <a:ext cx="1170432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Expectations:</a:t>
            </a:r>
            <a:br>
              <a:rPr lang="en-US" sz="3200" b="1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 I expected a visually stunning, emotional fantasy adventure because of Shinkai’s reputation.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Marketing:</a:t>
            </a:r>
            <a:br>
              <a:rPr lang="en-US" sz="3200" b="1" dirty="0"/>
            </a:br>
            <a:r>
              <a:rPr lang="en-US" sz="3200" dirty="0"/>
              <a:t> </a:t>
            </a:r>
            <a:r>
              <a:rPr lang="en-US" sz="3200" dirty="0">
                <a:solidFill>
                  <a:schemeClr val="bg1"/>
                </a:solidFill>
              </a:rPr>
              <a:t>The promotional trailers focused on dramatic landscapes, supernatural doors, and a mysterious tone supported by </a:t>
            </a:r>
            <a:r>
              <a:rPr lang="en-US" sz="3200" dirty="0" err="1">
                <a:solidFill>
                  <a:schemeClr val="bg1"/>
                </a:solidFill>
              </a:rPr>
              <a:t>Radwimps</a:t>
            </a:r>
            <a:r>
              <a:rPr lang="en-US" sz="3200" dirty="0">
                <a:solidFill>
                  <a:schemeClr val="bg1"/>
                </a:solidFill>
              </a:rPr>
              <a:t>’ music — creating hype before release.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998814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FD9C4A-FBEC-FB2F-4DC7-0CF6B72B3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2DC773C-107F-9864-8E2A-7FC4C5E03F4B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1D3E0-8A7D-BDAC-DF15-D390B4DFA6DC}"/>
              </a:ext>
            </a:extLst>
          </p:cNvPr>
          <p:cNvSpPr txBox="1"/>
          <p:nvPr/>
        </p:nvSpPr>
        <p:spPr>
          <a:xfrm>
            <a:off x="3185160" y="-121920"/>
            <a:ext cx="7178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Genre &amp; </a:t>
            </a:r>
            <a:r>
              <a:rPr lang="en-US" sz="6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Themes</a:t>
            </a:r>
            <a:endParaRPr lang="en-US" sz="6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64E616-263C-13E3-C869-769FF7FEC4DB}"/>
              </a:ext>
            </a:extLst>
          </p:cNvPr>
          <p:cNvSpPr txBox="1"/>
          <p:nvPr/>
        </p:nvSpPr>
        <p:spPr>
          <a:xfrm>
            <a:off x="144780" y="1286649"/>
            <a:ext cx="934974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Genre:</a:t>
            </a: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Fantasy – Drama – Adventure – Romance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chemeClr val="bg1"/>
                </a:solidFill>
              </a:rPr>
              <a:t>Themes:</a:t>
            </a:r>
            <a:endParaRPr lang="en-US" sz="3600" dirty="0">
              <a:solidFill>
                <a:schemeClr val="bg1"/>
              </a:solidFill>
            </a:endParaRPr>
          </a:p>
          <a:p>
            <a:pPr lvl="0"/>
            <a:r>
              <a:rPr lang="en-US" sz="3600" dirty="0">
                <a:solidFill>
                  <a:schemeClr val="bg1"/>
                </a:solidFill>
              </a:rPr>
              <a:t>Overcoming trauma</a:t>
            </a:r>
          </a:p>
          <a:p>
            <a:pPr lvl="0"/>
            <a:r>
              <a:rPr lang="en-US" sz="3600" dirty="0">
                <a:solidFill>
                  <a:schemeClr val="bg1"/>
                </a:solidFill>
              </a:rPr>
              <a:t>Healing after loss</a:t>
            </a:r>
          </a:p>
          <a:p>
            <a:pPr lvl="0"/>
            <a:r>
              <a:rPr lang="en-US" sz="3600" dirty="0">
                <a:solidFill>
                  <a:schemeClr val="bg1"/>
                </a:solidFill>
              </a:rPr>
              <a:t>Natural disasters &amp; their emotional impact</a:t>
            </a:r>
          </a:p>
          <a:p>
            <a:pPr lvl="0"/>
            <a:r>
              <a:rPr lang="en-US" sz="3600" dirty="0">
                <a:solidFill>
                  <a:schemeClr val="bg1"/>
                </a:solidFill>
              </a:rPr>
              <a:t>The importance of human connection</a:t>
            </a:r>
          </a:p>
          <a:p>
            <a:pPr lvl="0"/>
            <a:r>
              <a:rPr lang="en-US" sz="3600" dirty="0">
                <a:solidFill>
                  <a:schemeClr val="bg1"/>
                </a:solidFill>
              </a:rPr>
              <a:t>Courage and self-discovery</a:t>
            </a:r>
            <a:br>
              <a:rPr lang="en-US" sz="36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94748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52FB26-DE05-9F07-406D-4258A1B50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CBB067E-BD91-16AC-BF86-38DED86944E0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EA98E2-A73A-7DE1-B5FC-0DD1CFA35407}"/>
              </a:ext>
            </a:extLst>
          </p:cNvPr>
          <p:cNvSpPr txBox="1"/>
          <p:nvPr/>
        </p:nvSpPr>
        <p:spPr>
          <a:xfrm>
            <a:off x="3185160" y="-121920"/>
            <a:ext cx="7178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Genre &amp; </a:t>
            </a:r>
            <a:r>
              <a:rPr lang="en-US" sz="6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Themes</a:t>
            </a:r>
            <a:endParaRPr lang="en-US" sz="6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5BD709-799E-1421-1062-ED22BE5924AB}"/>
              </a:ext>
            </a:extLst>
          </p:cNvPr>
          <p:cNvSpPr txBox="1"/>
          <p:nvPr/>
        </p:nvSpPr>
        <p:spPr>
          <a:xfrm>
            <a:off x="167640" y="986076"/>
            <a:ext cx="95250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chemeClr val="bg1"/>
                </a:solidFill>
              </a:rPr>
              <a:t>General Message:</a:t>
            </a: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A message of </a:t>
            </a:r>
            <a:r>
              <a:rPr lang="en-US" sz="3600" b="1" dirty="0">
                <a:solidFill>
                  <a:schemeClr val="bg1"/>
                </a:solidFill>
              </a:rPr>
              <a:t>resilience</a:t>
            </a:r>
            <a:r>
              <a:rPr lang="en-US" sz="3600" dirty="0">
                <a:solidFill>
                  <a:schemeClr val="bg1"/>
                </a:solidFill>
              </a:rPr>
              <a:t> — even after disaster, people can rebuild emotionally and physically.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chemeClr val="bg1"/>
                </a:solidFill>
              </a:rPr>
              <a:t>Moral:</a:t>
            </a: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We cannot change the past, but we can learn to live with it and keep moving forward.</a:t>
            </a:r>
          </a:p>
          <a:p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4849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16F555-FBBD-8CFC-EF52-56332A380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AA1874-E97E-0E69-7EAB-33EE7C4C9D8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DAAF62-9310-7851-F0E4-229A49404D17}"/>
              </a:ext>
            </a:extLst>
          </p:cNvPr>
          <p:cNvSpPr txBox="1"/>
          <p:nvPr/>
        </p:nvSpPr>
        <p:spPr>
          <a:xfrm>
            <a:off x="4069080" y="-213360"/>
            <a:ext cx="48463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Overview</a:t>
            </a:r>
            <a:endParaRPr lang="en-US" sz="6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987435-201C-934B-8254-525CB3C2C099}"/>
              </a:ext>
            </a:extLst>
          </p:cNvPr>
          <p:cNvSpPr txBox="1"/>
          <p:nvPr/>
        </p:nvSpPr>
        <p:spPr>
          <a:xfrm>
            <a:off x="609600" y="2168158"/>
            <a:ext cx="113385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Suzume, a high school girl, meets Sōta, a young man searching for abandoned doors that release destructive supernatural forces.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 When Suzume accidentally opens one of these doors, she becomes involved in a journey across Japan to close them and prevent disasters.</a:t>
            </a:r>
          </a:p>
        </p:txBody>
      </p:sp>
    </p:spTree>
    <p:extLst>
      <p:ext uri="{BB962C8B-B14F-4D97-AF65-F5344CB8AC3E}">
        <p14:creationId xmlns:p14="http://schemas.microsoft.com/office/powerpoint/2010/main" val="415796264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607</Words>
  <Application>Microsoft Office PowerPoint</Application>
  <PresentationFormat>Widescreen</PresentationFormat>
  <Paragraphs>82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Barlow Condensed Black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عبدالرحمن احمد</dc:creator>
  <cp:lastModifiedBy>عبدالرحمن احمد</cp:lastModifiedBy>
  <cp:revision>2</cp:revision>
  <dcterms:created xsi:type="dcterms:W3CDTF">2025-11-25T00:38:41Z</dcterms:created>
  <dcterms:modified xsi:type="dcterms:W3CDTF">2025-11-25T04:19:24Z</dcterms:modified>
</cp:coreProperties>
</file>

<file path=docProps/thumbnail.jpeg>
</file>